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524663-08F9-4D9A-B50B-B7684EC9C9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5E7F50-3EA1-4F45-B638-FB6A3BCD8C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AFBA82-D8C9-43F4-A66D-691965CBBD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01B2EEE-1497-49AC-9A7D-7C60002AC8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C299A9E-8368-4C97-88A4-C2A4B79CF7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B63DEBD-229E-414E-8504-9102F7F1CE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B2D2755-0884-4678-8E73-8801B8FAA4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03EA597-AC53-45B8-B6FB-61B7731FA0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070D03D-3741-4EFB-88FD-6CCF8EA2AC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C33D02-55B3-4852-9C23-E9F45980DD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892CA9-BD64-4B5E-99F4-8FFB3376F0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95230222034011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67968"/>
            <a:ext cx="6563137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75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食品安全管理体系的食品安全法规宣传教育与培训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206240"/>
            <a:ext cx="693073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</a:pPr>
            <a:r>
              <a:rPr lang="en-US" sz="2025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4693920"/>
            <a:ext cx="693073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</a:pPr>
            <a:r>
              <a:rPr lang="en-US" sz="2025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2024-01-15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食品安全法规概述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食品安全法规宣传教育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食品安全培训体系建设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针对不同受众的食品安全培训策略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食品安全管理体系在培训中的应用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案例分析：某企业食品安全法规宣传教育与培训实践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食品安全法规概述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《中华人民共和国食品安全法》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规定了食品生产和加工、食品销售和餐饮服务等各环节的法律责任，确保食品安全。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2500" r="2500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《中华人民共和国农产品质量安全法》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针对农产品质量安全管理，保障农产品消费安全。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《中华人民共和国进出口食品安全管理办法》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加强进出口食品安全监督管理，保障进出口食品安全。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国家层面法律法规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结合地区实际，制定更具体的食品安全管理要求。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各省、市、自治区制定的食品安全条例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针对特定食品或特定时期的安全问题，发布临时性或长期性的监管措施。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地方政府及相关部门发布的食品安全监管措施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地方层面规章制度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企业应建立完善的食品安全管理制度，明确各部门和人员的职责，确保食品安全。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食品安全管理制度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食品原料采购索证制度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食品生产加工过程控制制度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食品检验制度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企业应严格审核供应商资质，确保采购的食品原料符合安全标准。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企业应制定详细的食品生产加工过程控制制度，确保生产过程中的卫生和质量安全。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企业应建立食品检验制度，对生产的食品进行定期或不定期的检验，确保产品质量安全。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企业内部管理制度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食品安全法规宣传教育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690" r="25690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通过宣传教育，使公众了解食品安全的重要性，增强食品安全意识，形成科学、合理的饮食习惯。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提高公众食品安全意识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宣传食品安全法规、标准、知识等，提高公众对食品安全的认识和理解。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普及食品安全知识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通过宣传教育，推动社会各界共同参与食品安全治理，形成政府、企业、公众共同参与的食品安全社会共治格局。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促进食品安全社会共治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坚持科学性、实用性、普及性和针对性原则，确保宣传教育内容准确、形式多样、易于接受。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宣传教育原则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宣传教育目标与原则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宣传教育内容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包括食品安全法规、标准、知识等，重点宣传食品生产、加工、运输、销售等环节的食品安全要求和操作规范。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宣传教育形式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采用多种形式进行宣传教育，如发放宣传资料、举办讲座、开展培训、制作公益广告等。同时，结合新媒体和传统媒体，扩大宣传教育的覆盖面和影响力。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7813" r="27813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宣传教育内容与形式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评估方法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采用问卷调查、访谈、观察等方法进行评估，确保评估结果客观、真实、有效。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评估指标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制定科学合理的评估指标，包括公众对食品安全的认识程度、食品安全知识的普及率、食品安全行为的改变等。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结果运用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根据评估结果，及时调整宣传教育策略和内容，提高宣传教育的针对性和实效性。同时，将评估结果作为改进和完善食品安全管理体系的重要依据。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5250" r="1525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22417" r="22417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667" r="16667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宣传教育效果评估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食品安全培训体系建设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90" r="32590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提高食品从业人员的食品安全意识和操作技能，确保食品安全法规的贯彻执行。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培训目标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包括食品安全法律法规、食品安全标准、食品加工操作规范、食品安全事故应急处置等内容。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课程设置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培训目标与课程设置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具备丰富的食品安全实践经验和专业知识，良好的教学能力和沟通表达能力。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组织参加食品安全培训、学术交流等活动，提高培训师的综合素质和教学水平。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培训师资选拔与培养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培养措施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选拔标准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https://d.book118.com/695230222034011044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2024-09-06T09:11:23.069</cp:lastPrinted>
  <dcterms:created xsi:type="dcterms:W3CDTF">2024-09-06T01:11:23Z</dcterms:created>
  <dcterms:modified xsi:type="dcterms:W3CDTF">2024-09-06T01:11:24Z</dcterms:modified>
</cp:coreProperties>
</file>