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FD4C7-2D8E-4D4D-B402-6AE594B4B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B57715-8E8F-4148-BF2B-FA09DC4F9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A669B2-6680-412E-A5A2-042B1AADB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D0A8C-54F1-4AA2-B621-14B744A85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7A869C-D453-4F16-9DBF-355CCA084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5779DC-7600-434C-AB90-2F38005A8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8A6EE5-D0D7-40DA-B15B-60CDD6B86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68DA0-6968-41AD-B927-60705E379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2F9329-D470-48A8-9009-37C3A1474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90406-D6EF-42C8-8CCF-245AC3FB1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77F77-48F0-4DBA-831D-546208D6A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234020103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护士进修对感染控制工作的贡献分析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护士进修现状及重要性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护士进修对感染控制知识提升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护士进修对医院感染率影响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护士进修对医疗质量改进作用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护士进修对医院管理水平提升意义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通过减少医院感染的发生率，提高患者治疗的安全性，保障患者权益。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提升护士感染控制的专业能力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通过进修培训，使护士掌握更先进的感染防控理念和技术，提高其在感染控制工作中的专业水平。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应对不断变化的感染风险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随着医疗技术的进步和新型病原体的出现，感染控制工作面临新的挑战，护士进修有助于应对这些变化。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护士进修课程的设计和实施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包括进修课程的目标、内容、教学方法和评估标准等。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护士进修前后在感染控制工作中的表现对比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通过对比护士进修前后的工作表现，评估进修效果。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护士进修对医院感染率的影响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分析护士进修后医院感染率的变化，评估其对感染控制工作的贡献。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护士对进修的反馈和建议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收集护士对进修课程的意见和建议，为进一步完善课程提供参考。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护士进修现状及重要性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进修途径多样化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目前护士可以通过参加培训班、研讨会、学术会议等多种途径进行进修学习。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进修内容广泛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进修课程涵盖了护理理论、实践技能、医学知识更新等多个方面。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进修效果参差不齐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虽然护士进修的普及程度在不断提高，但进修效果却因个体差异、培训机构质量等因素而参差不齐。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通过进修学习，护士可以不断更新专业知识，提高护理技能水平，为患者提供更优质的护理服务。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适应医学发展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医学技术的不断更新和进步要求护士不断学习和进修，以适应新的医疗环境和工作需求。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增强职业认同感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进修学习有助于护士实现自我价值的提升，增强职业认同感和工作满意度。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提高感染控制技能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进修课程通常包括感染控制的理论知识和实践技能培训，有助于提高护士的感染控制能力。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推动感染控制工作改进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进修学习使护士具备了对感染控制工作进行评估和改进的能力，可以积极推动医疗机构感染控制工作的不断完善。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强化感染控制意识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通过进修学习，护士可以更加深入地了解感染控制的重要性和必要性，从而在工作中更加注重感染控制的实施。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护士进修与感染控制关系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护士进修对感染控制知识提升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感染控制理论知识学习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护士在进修过程中学习消毒、灭菌和隔离等关键技术，确保在医疗过程中有效阻断感染源。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学习消毒、灭菌和隔离技术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通过进修课程，护士能够深入了解感染控制的核心概念和原则，掌握预防和控制感染的基本方法。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学习感染控制的基本概念、原则和方法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进修课程通常包括针对不同类型感染的防控措施，如呼吸道感染、手术部位感染等，使护士能够全面了解并应用相关措施。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掌握各类感染的防控措施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增强无菌技术操作能力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护士在进修中不断提升无菌技术操作能力，如正确穿戴无菌手套、铺无菌巾等，确保医疗过程中的无菌环境。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提升感染监测与报告能力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进修培训使护士能够熟练掌握感染监测方法，及时发现并报告感染病例，为医院感染控制工作提供重要依据。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提高手卫生依从性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通过进修培训，护士能够更加规范地执行手卫生操作，从而降低因手部污染导致的交叉感染风险。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感染控制实践技能提升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通过进修学习，护士对感染控制的重视程度得到提高，更加认识到自身在感染控制工作中的责任和作用。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强化感染控制意识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进修培训促使护士从传统的“治疗为主”观念转变为“预防与控制感染并重”的理念，注重从源头上减少感染风险。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转变工作理念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护士在进修过程中与同行交流学习，分享经验，提升了团队协作能力，共同为提升医院感染控制水平贡献力量。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提升团队协作能力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护士对感染控制认知变化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护士进修对医院感染率影响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护士进修后医院感染率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通过进修培训，护士们掌握了更专业的感染防控知识和技能，医院感染率显著降低。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感染率变化趋势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随着护士进修计划的持续实施，医院感染率呈现逐年下降的趋势，显示出护士进修对感染控制工作的积极影响。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护士进修前医院感染率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在护士进修前，由于医护人员对感染控制的知识和技能掌握不足，导致医院感染率较高。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医院感染率变化情况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https://d.book118.com/695234020103011121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2024-09-24T05:22:50.806</cp:lastPrinted>
  <dcterms:created xsi:type="dcterms:W3CDTF">2024-09-23T21:22:50Z</dcterms:created>
  <dcterms:modified xsi:type="dcterms:W3CDTF">2024-09-23T21:22:52Z</dcterms:modified>
</cp:coreProperties>
</file>