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9FE19-A810-4DD8-85AA-7A0BADF88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499B6-398A-47CF-8E22-55A67E346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9FF4C-E106-4D12-86B9-00F9B942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3EDF2-9537-4F2D-AF30-7CC3D95D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5B6B2-7DBF-4124-AE03-6E268581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A6666-5954-423F-8431-03C72086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82F67-5954-4869-B747-D688AABC6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84830-B35B-43A6-B787-F4264A9BE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BC9EA-FCF3-44E8-9849-31C5C7A0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12E3D-010C-4520-8F54-7EEF8AABD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4E219-0263-4225-88C5-9DB19A7B7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40243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生产工厂生产运作系统手册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生产运作系统概述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生产运作系统是将人力、物力、财力、信息等资源转化为具有一定使用价值和附加值的产品的有机整体。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生产运作系统的主要功能包括计划、组织、指挥、协调、控制等，以确保生产活动的顺利进行和资源的有效利用。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通过优化生产流程、提高设备利用率等方式，降低生产成本，提高生产效率。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662" r="366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625" r="22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通过严格的质量控制和质量检验，确保生产出符合标准的高质量产品。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高效的生产运作系统能够缩短产品上市时间，提高市场响应速度，从而增强企业的市场竞争力。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生产运作系统的重要性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生产人员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包括管理人员、技术人员、操作人员等，是生产活动的核心力量。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对生产过程进行监督和控制，确保生产计划的顺利执行和资源的有效利用。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对原材料、在制品、产成品等物流过程进行规划和管理，确保生产所需物料的及时供应和产品的顺利销售。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包括厂房、设备、工具等，是生产活动的物质基础。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根据市场需求和企业资源状况，制定生产计划，明确生产目标和任务。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通过质量策划、质量控制、质量保证和质量改进等活动，确保产品质量符合标准和客户要求。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生产运作系统的组成要素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生产计划管理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625" r="18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计划编制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依据需求分析和资源评估结果，制定主生产计划、物料需求计划和车间作业计划等。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根据销售预测、订单和客户需求，分析产品种类、数量和交货期等要求。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评估生产线、设备、原材料、人力等资源状况，确保生产计划的可行性。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72" r="2407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计划下达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将生产计划下达至各相关部门和车间，明确任务、时间和责任人。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实时跟踪生产进度，收集实际完成数据，与计划进行对比分析。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针对生产过程中出现的问题，及时协调资源、调整计划，确保生产顺利进行。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生产计划的执行与控制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根据生产实际情况和市场变化，适时调整生产计划，以满足客户需求和保持生产稳定。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分析生产过程中的瓶颈和问题，提出改进措施，如提高设备效率、优化工艺流程等。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建立生产计划持续改进机制，定期评估计划执行效果，不断完善和优化生产计划管理。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物料管理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根据销售预测、生产计划和产品物料清单（BOM），制定物料需求计划。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时间与数量控制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确保物料在需要的时间点以正确的数量到达生产线，避免过早或过晚的物料到达。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根据生产紧急程度和物料重要性，对物料需求进行优先级排序。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下达采购订单，明确物料规格、数量、交货期等要求，并跟踪订单执行情况。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建立和维护与供应商的良好关系，确保物料供应的稳定性和连续性。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评估供应商的质量、价格、交货期和服务等，选择合适的供应商。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根据历史数据和市场趋势，设定合理的安全库存水平，以应对突发需求和供应波动。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库存盘点与记录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呆料与废料处理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定期对库存进行盘点，确保库存数据的准确性和完整性。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及时处理呆料和废料，减少库存积压和浪费，提高物料利用率。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采用先进的库存控制方法和技术，如ABC分类法、实时库存更新等，优化库存管理效率。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物料库存控制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生产线管理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https://d.book118.com/695240243321011042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2024-09-04T08:18:33.785</cp:lastPrinted>
  <dcterms:created xsi:type="dcterms:W3CDTF">2024-09-04T00:18:33Z</dcterms:created>
  <dcterms:modified xsi:type="dcterms:W3CDTF">2024-09-04T00:18:35Z</dcterms:modified>
</cp:coreProperties>
</file>