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5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70450-CB11-48FA-BEAD-FC47A1CD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F4FE4C-6E6F-49DE-B556-291434A0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732C7-4ED7-4706-AE43-C2B490ED3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3B679-595D-451F-BB55-C002DF479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C613DD-2EBA-435B-9150-F4956C254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6A2D41-B215-4BE7-8941-6136AEDD6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F9AC71-2B5B-441B-8D44-14F2E89D5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54E72-6E58-43EC-B11B-F230E26D7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6D946-B7FB-4BD5-97D2-B9AF4A014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CEFC6-40C8-43FE-A408-F957FD00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9C705-90C8-44BE-9A88-799978FA9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49" r:id="rId2"/>
    <p:sldLayoutId id="2147486150" r:id="rId3"/>
    <p:sldLayoutId id="2147486151" r:id="rId4"/>
    <p:sldLayoutId id="2147486152" r:id="rId5"/>
    <p:sldLayoutId id="2147486153" r:id="rId6"/>
    <p:sldLayoutId id="2147486154" r:id="rId7"/>
    <p:sldLayoutId id="2147486155" r:id="rId8"/>
    <p:sldLayoutId id="2147486156" r:id="rId9"/>
    <p:sldLayoutId id="2147486157" r:id="rId10"/>
    <p:sldLayoutId id="214748615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41123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质量管理体系运行情况报告PPT模板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质量管理体系概述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质量管理体系的建立与实施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质量管理体系的运行情况分析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质量管理体系的优化建议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总结与展望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https://d.book118.com/695241123220011043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质量管理体系运行情况报告PPT模板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2024-09-05T11:55:47.558</cp:lastPrinted>
  <dcterms:created xsi:type="dcterms:W3CDTF">2024-09-05T03:55:47Z</dcterms:created>
  <dcterms:modified xsi:type="dcterms:W3CDTF">2024-09-05T03:55:49Z</dcterms:modified>
</cp:coreProperties>
</file>