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8DD21E-BFD5-4BA1-841B-B3BB28DBD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0A0F26-F178-4174-A4C3-8FBC98FDD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C9A724-470D-48D3-8D9B-7147A2945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F2A670-85D9-4E6A-ACDC-65AB78FF6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881BBF-BC92-412E-92A6-222E3EF50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E8E887-29A0-48C5-B666-ADD667D2B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96070B-BDE0-48B1-B6FC-34CEDFD9B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52EECD-578E-4E98-AA04-D5995F22D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4BED66-3EF1-44C5-98B5-CF510FAB4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221CCB-C6CA-4B2A-906A-682B993C1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44B011-18DC-4588-B314-9433A1239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524210033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仓储物流部与供应链的协同作用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仓储物流部与供应链关系概述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仓储物流部关键职能分析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供应链中各环节协同策略探讨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仓储物流部在提升供应链效率中作用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案例分析：成功实现仓储物流部与供应链协同企业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未来发展趋势预测与挑战应对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仓储物流部与供应链关系概述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7700" b="1770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926" b="129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3035" b="1303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仓储物流部在供应链中位置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供应链起点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作为供应链起点，仓储物流部负责接收、存储和分发原材料或零部件。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物流枢纽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在供应链中起到物流枢纽作用，连接供应商、生产商、销售商等各环节。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信息传递中心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作为信息传递中心，负责收集、处理和传递与供应链相关的各种信息。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是围绕核心企业，通过对信息流、物流、资金流的控制，从采购原材料开始，制成中间产品以及最终产品，最后由销售网络把产品送到消费者手中的将供应商、制造商、分销商、零售商直到最终用户连成一个整体的功能网链结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供应链概念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包括供应商、制造商、分销商、零售商、最终用户等。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组成要素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供应链概念及组成要素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5458" r="545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提升整体效率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降低运营成本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增强市场竞争力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实现可持续发展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两者之间协同作用重要性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通过协同作用，优化资源配置，提高供应链整体运作效率。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快速响应市场需求变化，提高客户满意度和忠诚度，从而增强市场竞争力。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减少不必要的库存和运输成本，提高资金利用率。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促进绿色供应链发展，推动企业实现经济、社会和环境三重底线的平衡发展。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仓储物流部关键职能分析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存储功能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提供安全、适宜的存储环境，确保货物在存储期间保持完好，减少损耗。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保管功能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对货物进行分类、编码、标识等管理，确保货物的准确性和可追溯性。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库存控制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根据需求预测和销售数据，制定合理的库存策略，避免库存积压和缺货现象。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货物存储与保管功能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运用先进的物流技术和算法，对运输路线、车辆调度等进行优化，降低运输成本和提高运输效率。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装卸搬运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提供专业化的装卸搬运设备和人员，确保货物在运输过程中的安全和效率。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配送服务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根据客户需求和订单信息，制定合理的配送计划，确保货物按时、准确送达目的地。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装卸搬运及配送服务提供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8542" r="285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收集供应链各环节的信息，包括采购、生产、销售、库存等，为决策提供数据支持。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信息收集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运用信息技术对收集的信息进行处理和分析，提取有价值的信息，为供应链协同提供决策依据。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信息处理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建立高效的信息传递机制，确保供应链各环节之间的信息畅通，提高协同效率和响应速度。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信息处理与传递机制建立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供应链中各环节协同策略探讨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建立采购与生产计划的信息共享机制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通过定期会议、信息共享平台等方式，确保采购部门与生产部门之间的信息沟通顺畅，及时了解生产计划和物料需求。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制定合理的采购策略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根据生产计划和物料需求，制定合理的采购策略，包括供应商选择、采购周期、采购数量等，以确保生产所需物料的及时供应。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强化供应商管理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建立供应商评估机制，对供应商进行定期评估，确保供应商的质量和交货期符合公司要求，同时与供应商建立长期合作关系，确保采购的稳定性。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采购环节与生产计划对接策略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建立销售预测模型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通过对历史销售数据进行分析，建立销售预测模型，预测未来市场需求趋势，为生产计划和库存管理提供依据。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快速响应市场变化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建立灵活的销售策略，根据市场需求变化及时调整产品组合、价格策略等，以满足客户需求并保持市场竞争力。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强化客户关系管理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建立客户关系管理系统，及时了解客户需求和反馈，提高客户满意度和忠诚度，促进销售增长。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销售环节与市场需求响应机制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https://d.book118.com/695242100332011110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2024-09-16T10:45:15.613</cp:lastPrinted>
  <dcterms:created xsi:type="dcterms:W3CDTF">2024-09-16T02:45:15Z</dcterms:created>
  <dcterms:modified xsi:type="dcterms:W3CDTF">2024-09-16T02:45:17Z</dcterms:modified>
</cp:coreProperties>
</file>