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90CED-EEB1-4AB3-AF19-CD0941091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7225F-5B09-4FF7-90DD-A2C1D1237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51D21-B75C-4890-A866-2964B9AA7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9D6AC-0A3F-44C2-907B-04662B3E3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C52C78-C346-46B4-9527-49C6CC72B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3BF6B4-010E-4B2D-AB31-8848F8443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E0D6FF-83CC-48BD-B4A3-8C5FBBCC0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683AB-E7B6-46BE-833C-8120B12DB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2B0A0-08DC-41C7-A8D7-0E04155D6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00BEE-2589-4F38-954E-EF5EC3D45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6C30D-1853-4FA5-9DA8-22DA0DBE1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4312413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电子工艺实习心得体会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作者：凯辰文创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实习内容与过程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实习收获与感悟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实习中遇到的问题与解决方案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对未来职业发展的规划与展望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对学校教学及实习安排的建议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某电子制造公司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实习单位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电子工艺实习生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理论与实践结合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通过实习将所学的电子工艺理论知识与实际操作相结合，加深对专业知识的理解。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在实习过程中，学习和掌握先进的电子工艺技术，提高动手能力和解决问题的能力。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了解行业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通过实习了解电子制造行业的发展趋势和市场需求，为未来的职业规划提供参考。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2023年3月1日至2023年6月30日，共4个月。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周一至周五，每天8小时。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实习内容与过程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焊接技能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实习过程中，我们需要学习并掌握焊接技术，包括焊接工具的使用、焊接方法的选择和焊接质量的控制等。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组装与调试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根据实习要求，我们需要完成电子产品的组装和调试工作，确保产品的正常工作和性能稳定。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掌握电子工艺基础知识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通过实习，我们需要掌握电子元器件的识别、测量和选用，了解电子工艺的基本概念和常用工艺方法。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实习任务和要求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在实习开始时，我们接受了安全培训，了解了实验室的安全规定和应急处理措施。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焊接练习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在掌握了焊接基础知识后，我们进行了大量的焊接练习，逐渐提高了焊接技能水平。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产品组装与调试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我们按照电路图和装配图完成了电子产品的组装工作，并对产品进行了调试和测试，确保产品性能符合要求。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元器件识别和测量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我们学习了如何识别不同类型的电子元器件，并使用测量工具对元器件进行测试和筛选。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实习过程记录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我们提交了详细的实习报告，包括实习过程记录、成果展示和心得体会等。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焊接作品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我们展示了在实习期间完成的焊接作品，包括电路板、电子元件的连接和固定等。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组装产品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我们展示了组装完成的电子产品，如收音机、电源模块等，并演示了产品的功能和性能。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实习成果展示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实习收获与感悟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焊接技能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通过实习，我熟练掌握了焊接技术，包括焊点的准备、焊锡的选择和使用、焊接温度的控制等，能够独立完成高质量的焊接任务。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电路板设计与制作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在实习过程中，我学习了电路板设计的基本原理和制作方法，掌握了电路板的布线、元件布局等关键技能，能够独立完成简单的电路板设计与制作。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电子测量与调试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通过实习，我熟悉了电子测量仪器的使用，如示波器、信号发生器等，掌握了电路调试的基本方法和技巧，能够准确找出并解决问题。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在实习过程中，我深刻体会到了团队协作的重要性。通过与同事们的紧密合作，我们共同完成了复杂的项目任务，这让我更加明白团队合作的力量。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在实习中，我不断与同事、导师进行沟通与交流，不仅提升了自己的表达能力，还学会了如何倾听他人的意见和建议，从而更好地与他人协作。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团队协作与沟通能力增强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https://d.book118.com/695243124134011121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2024-09-24T12:15:06.323</cp:lastPrinted>
  <dcterms:created xsi:type="dcterms:W3CDTF">2024-09-24T04:15:06Z</dcterms:created>
  <dcterms:modified xsi:type="dcterms:W3CDTF">2024-09-24T04:15:08Z</dcterms:modified>
</cp:coreProperties>
</file>