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D8AC3-4B36-4595-B0F0-B88F16B6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6F77B-4F99-4F6D-82E6-C992654B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DC2DD-5945-4C26-B653-E110041B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35095-742C-4CD3-A9DC-171F90D4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6DD7F-0D8E-47F7-80C2-9B11DBB5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92C7E-DBD0-4D22-90E3-F99F28E2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2F3CD-AEF2-486A-86E6-16AFB62F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A5074-072A-4986-BB9B-59E91C36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323EB-3247-4FA4-A93C-BC72A28D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CFAB2-B0B2-407A-ADD0-DAA2C602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4F59B-0E70-4CAE-9D2F-C2E85A0C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333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个人隐私信息保护指南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泄露风险及危害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合法合规收集与处理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加强技术保护措施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提高自我保护意识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企业责任与监管机制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随着互联网的普及和信息技术的发展，个人隐私信息泄露的风险不断增加。本指南旨在帮助个人了解如何保护自己的隐私信息，避免不必要的损失和风险。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个人隐私信息的保护是信息安全的重要组成部分。通过加强个人隐私信息的保护，可以提高整个信息系统的安全性，维护网络空间的稳定和繁荣。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本指南所指的个人隐私信息包括个人的姓名、地址、电话号码、电子邮件地址、身份证号码、银行卡号等敏感信息，以及个人的浏览记录、消费记录、位置信息等非敏感信息。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本指南适用于所有使用互联网和信息技术的个人，包括但不限于网民、消费者、企业员工等。同时，也适用于处理个人隐私信息的组织和机构，如政府部门、企事业单位、教育机构等。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指与个人身份、特征、行为等相关的，一旦泄露可能对个人权益造成损害的信息。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个人隐私信息定义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包括个人身份信息、个人健康信息、个人财产信息、个人通信信息、个人网络行为信息等。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33" b="135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隐私权与个人信息保护关系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指自然人享有的私人生活安宁与私人信息秘密依法受到保护，不被他人非法侵扰、知悉、收集、利用和公开的一种人格权。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指通过采取必要的保护措施，确保个人信息不被非法收集、使用、加工、传输、公开等，维护个人信息安全和合法权益。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隐私权是个人信息保护的基础，个人信息保护是隐私权的重要体现。在信息时代，加强个人信息保护对于维护个人隐私权具有重要意义。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《中华人民共和国民法典》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明确规定了自然人享有隐私权，任何组织或个人不得以刺探、侵扰、泄露、公开等方式侵害他人的隐私权。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规定了网络运营者收集、使用个人信息应当遵循合法、正当、必要的原则，并经被收集者同意。同时，要求网络运营者采取技术措施和其他必要措施，确保个人信息安全，防止信息泄露、毁损、丢失。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《中华人民共和国数据安全法》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规定了数据处理者应当保障数据依法有序自由流动，促进以数据为关键要素的数字经济发展。同时，要求数据处理者采取必要措施确保数据安全，防止数据泄露、篡改、毁损等。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泄露风险及危害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黑客利用漏洞攻击网站或数据库，窃取用户隐私信息。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通过钓鱼邮件、恶意链接等方式传播恶意软件，窃取用户隐私信息。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攻击者利用社交技巧获取用户的信任，进而骗取隐私信息。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攻击者利用泄露的个人信息进行身份盗用，从事非法活动。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583" r="65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利用泄露的个人信息进行电话诈骗、网络诈骗等。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泄露的个人信息被用于恶意注册、恶意透支等，导致个人信用受损。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信用受损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泄露后可能产生危害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加强网络安全意识教育，提高个人对网络安全的认识和防范能力。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安装防病毒软件、防火墙等安全软件，定期更新操作系统和软件补丁。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安全上网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避免访问不安全的网站，不随意下载未知来源的软件和文件。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加强密码管理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使用强密码，并定期更换密码，避免使用弱密码或重复使用密码。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不轻易透露个人信息，特别是在公共场合和网络上。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合法合规收集与处理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只收集与实现产品或服务功能直接相关的最少数量个人信息。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以清晰易懂的方式向用户告知个人信息收集的目的、范围及使用方式。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在收集个人信息前，需确保用户充分知情并自愿同意。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用户同意原则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https://d.book118.com/695243330022011101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2024-09-09T08:23:58.525</cp:lastPrinted>
  <dcterms:created xsi:type="dcterms:W3CDTF">2024-09-09T00:23:58Z</dcterms:created>
  <dcterms:modified xsi:type="dcterms:W3CDTF">2024-09-09T00:24:00Z</dcterms:modified>
</cp:coreProperties>
</file>