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95F76-C8D8-44CE-9DDF-CD2D4478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CAE39-5C0A-4FE3-AAAA-BD17910FD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02FF0-613E-421D-BF96-3310BEF61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1F74C-1576-41BA-B72C-F18BE3EB8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574C9B-48A3-425A-BD63-D41CC548B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565506-21B5-44D5-8924-7DEDAA671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C251A-D30F-4B4D-9251-CA8CC1C85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1E9A6-AF56-4F54-B05D-78745C4CE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93BB7-DA79-4EF7-82D7-F5AA95CA5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2E7A6-80C3-4FF1-A570-074CA1C90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ACAEA-A50A-400D-AAE9-B9E47B8F1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4421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人事福利改进计划进度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人事福利现状分析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改进计划制定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改进计划实施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提升员工满意度和忠诚度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吸引和留住优秀人才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通过改进人事福利，提高员工满意度和忠诚度，降低员工流失率，增强企业稳定性。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优秀的人事福利制度是企业吸引和留住人才的重要手段，提升企业整体竞争力。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良好的人事福利制度有助于提高员工工作积极性和效率，进而提升企业绩效，实现可持续发展。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改进计划的具体内容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进度安排与时间表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阐述改进计划实施后预期达到的成果和对企业产生的积极影响，如员工满意度提升、人才流失率降低等。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列明各项改进措施的时间安排和实施进度，以便领导层和相关人员了解计划推进情况。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详细介绍人事福利改进计划的具体内容，包括福利项目、改进措施、实施时间等。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汇报在推进人事福利改进计划过程中遇到的问题和挑战，以及相应的解决方案和实施效果。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人事福利现状分析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福利政策梳理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包括社会保险、住房公积金、带薪休假、节日福利、健康保障等。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针对不同岗位、职级和工龄的员工，福利政策有所差异。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通过员工反馈和数据分析，评估各项福利政策的执行效果。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福利政策种类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政策覆盖范围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政策执行效果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员工满意度调查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采用问卷调查、访谈、座谈会等多种方式收集员工意见。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分析员工满意度调查结果，找出员工普遍关注的问题和改进方向。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了解员工对当前福利政策的满意度和期望，为改进计划提供依据。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福利政策缺乏吸引力。原因可能在于政策设计不合理，或者与市场水平相比存在差距。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员工对福利政策了解不足。原因可能在于政策宣传不到位，或者员工缺乏主动了解的意愿。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福利政策执行不力。原因可能在于管理流程繁琐、执行人员能力不足等。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改进计划制定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提高员工满意度和留任率，优化福利体系，增强企业竞争力。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明确改进目标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公平性、激励性、可持续性、市场导向。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确立改进原则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了解行业内的福利标准和趋势，收集员工对福利的期望和需求。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研究竞争对手的福利策略，分析其优劣势及员工反馈。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调研市场和竞争对手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福利体系优化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改进方案实施计划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设计针对性改进方案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完善福利制度，增加福利项目，提高福利水平。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制定员工关怀计划，关注员工身心健康，提高员工归属感。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设计合理的激励机制，将福利与绩效挂钩，激发员工工作动力。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制定详细的实施计划，包括时间表、责任人、所需资源等。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改进计划实施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明确各项任务的具体步骤、时间节点和负责人，确保计划的可执行性。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根据实施过程中的实际情况，对计划进行阶段性评估，并根据评估结果进行调整和优化。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阶段性评估与调整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在计划执行完毕后，进行最终验收，并对整个实施过程进行总结和反思，为未来的改进提供参考。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最终验收与总结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实施步骤和时间表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资源调配和预算安排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对实施计划所需的资源进行详细分析，包括人力、物力、财力等方面。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根据资源需求分析结果，制定合理的资源调配方案，确保各项资源的充分利用。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预算制定与控制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根据资源调配方案，制定相应的预算，并在实施过程中对预算进行严格控制和管理。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https://d.book118.com/695244212023011101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2024-09-09T09:16:17.055</cp:lastPrinted>
  <dcterms:created xsi:type="dcterms:W3CDTF">2024-09-09T01:16:17Z</dcterms:created>
  <dcterms:modified xsi:type="dcterms:W3CDTF">2024-09-09T01:16:19Z</dcterms:modified>
</cp:coreProperties>
</file>