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249348-460C-42DF-A762-69BDA250DD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DE57C5-95A8-439D-BECB-9F7E8A2486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28285B-C3D4-449F-B4BC-F731273FA5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234F4F-0AEF-4EC3-9EB5-A35A333AF2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DCE173-FA6F-4DB9-8B90-DEDBAB4071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D9B79E-879F-47DE-88E8-C4212A077D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F8123F-6339-4CF6-B321-9689AA24F0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EFB6CF-C02C-4D12-AB0D-14DF39FE37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EED51E-3ED1-4E10-BF6D-E81B56A34C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797364-1869-489D-96AC-9AEE824CF6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F1AB34-1EAA-4E5D-9F4C-AB8854FC79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244302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optistuct随机振动理论及实例分析教程</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2024-01-19</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AA</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随机振动理论基础</a:t>
            </a:r>
          </a:p>
          <a:p>
            <a:r>
              <a:t>OptiStruct软件介绍</a:t>
            </a:r>
          </a:p>
          <a:p>
            <a:r>
              <a:t>随机振动分析实例一：桥梁结构</a:t>
            </a:r>
          </a:p>
          <a:p>
            <a:r>
              <a:t>随机振动分析实例二：高层建筑</a:t>
            </a:r>
          </a:p>
          <a:p>
            <a:r>
              <a:t>随机振动分析实例三：航空航天器</a:t>
            </a:r>
          </a:p>
          <a:p>
            <a:r>
              <a:t>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随机振动理论基础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REPORTING</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随机振动概念及特点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随机振动是指无法用确定性函数描述的振动现象，其振动规律具有随机性。</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随机振动具有不确定性、不可重复性、统计规律性和频率丰富性等特点。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738" b="7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通过概率密度函数、均值、方差和相关函数等统计量描述随机振动信号的时域特性。</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利用功率谱密度函数描述随机振动信号在频域内的分布特性。</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随机振动信号描述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频域描述</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时域描述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时域分析法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直接对随机振动信号的时域波形进行分析，提取特征参数。</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频域分析法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将随机振动信号转换为频域信号，通过分析功率谱密度函数等频域特性进行评估。</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时频分析法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结合时域和频域分析方法，同时考虑时间和频率因素对随机振动信号进行分析。</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随机振动分析方法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OptiStruct软件介绍</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REPORTING</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OptiStruct软件功能及特点</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强大的结构优化能力</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OptiStruct软件具备先进的结构优化算法，可以对复杂结构进行高效、精确的优化设计，提高结构性能并降低成本。</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多学科优化功能</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OptiStruct支持多学科优化，可以综合考虑结构、流体、热等多物理场的影响，实现更全面的优化设计。</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丰富的材料库和单元类型</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OptiStruct提供了丰富的材料库和多种单元类型，可以准确模拟各种实际结构的力学行为。</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高效的并行计算能力</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OptiStruct支持并行计算，可以充分利用计算机资源，提高计算效率，缩短设计周期。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OptiStruct可以建立随机振动模型，定义随机载荷和边界条件，准确模拟实际结构的随机振动响应。</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随机振动建模</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OptiStruct可以对结构进行模态分析，提取结构的固有频率和振型，为随机振动分析提供基础数据。</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模态分析</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OptiStruct可以对结构在随机载荷作用下的响应进行分析，包括位移、应力、应变等，评估结构的动态性能。</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随机振动响应分析</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基于随机振动分析结果，OptiStruct可以对结构进行疲劳寿命预测，为结构的耐久性设计提供依据。</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疲劳寿命预测</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OptiStruct在随机振动分析中应用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用户友好的操作界面</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OptiStruct软件具有直观、易用的操作界面，方便用户进行建模、分析和后处理等操作。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流程化操作方式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OptiStruct采用流程化的操作方式，用户只需按照提示逐步完成各个步骤，即可完成整个随机振动分析过程。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丰富的后处理功能</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OptiStruct提供了丰富的后处理功能，包括结果可视化、数据导出、报告生成等，方便用户对分析结果进行深入理解和应用。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OptiStruct软件操作界面与流程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随机振动分析实例一：桥梁结构</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REPORTING</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随机振动的特性</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简要介绍随机振动的特性，如不确定性、不可预测性等，以及这些特性对桥梁结构的影响。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研究的必要性和意义</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强调对桥梁结构进行随机振动分析的必要性，以及这种分析在桥梁设计、安全评估等方面的意义。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桥梁结构在随机振动下的响应</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阐述桥梁结构在随机振动（如地震、风载、交通载荷等）作用下的动力响应问题。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桥梁结构随机振动问题描述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选择合适的有限元软件</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介绍一些常用的有限元软件，如ANSYS、ABAQUS、MSC.Nastran等，并说明选择软件的原则。</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定义材料属性和边界条件</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说明如何定义桥梁结构各部分的材料属性（如弹性模量、泊松比、密度等）以及边界条件（如固定约束、位移约束等）。</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划分网格和生成有限元模型</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介绍如何对桥梁结构进行网格划分，生成用于随机振动分析的有限元模型。</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建立桥梁结构的几何模型</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详细阐述如何根据桥梁的实际尺寸和形状，在有限元软件中建立其几何模型。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建立桥梁结构有限元模型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施加随机振动载荷</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说明如何将模拟的随机振动载荷施加到桥梁结构的有限元模型上。</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求解结果输出</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说明如何获取和保存随机振动分析的求解结果，如位移、应力、应变等。</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求解方法和步骤</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详细介绍随机振动分析的求解方法和步骤，包括选择合适的求解器、设置求解参数等。</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随机振动载荷的模拟</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阐述如何根据随机振动的特性，在有限元软件中模拟随机振动载荷，包括载荷的大小、频率范围等。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施加随机振动载荷并求解</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介绍如何将求解结果导入到后处理软件中，进行可视化处理，以便更直观地了解桥梁结构的动力响应情况。</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结果的可视化</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对分析结果进行深入讨论和解释，探讨桥梁结构在随机振动下的响应规律以及可能存在的优化和改进措施。</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结果的讨论与解释</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阐述如何对求解结果进行统计分析，如计算最大值、最小值、平均值等，以评估桥梁结构在随机振动下的性能表现。</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结果的统计分析</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说明如何将分析结果与实验数据或理论解进行对比和验证，以验证分析方法的准确性和可靠性。</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结果的对比与验证</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结果分析与讨论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随机振动分析实例二：高层建筑</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REPORTING</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高层建筑由于其高度和结构特点，在风、地震等自然激励下会产生复杂的随机振动响应。</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高层建筑在风、地震等自然激励下的随机振动响应</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随机振动可能导致高层建筑结构的疲劳损伤、共振等问题，严重影响结构的安全性。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随机振动对高层建筑结构安全性的影响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高层建筑随机振动问题描述</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https://d.book118.com/695244302011011101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18</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18</vt:i4>
      </vt:variant>
    </vt:vector>
  </HeadingPairs>
  <TitlesOfParts>
    <vt:vector baseType="lpstr" size="21">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2024-09-09T06:13:47.636</cp:lastPrinted>
  <dcterms:created xsi:type="dcterms:W3CDTF">2024-09-08T22:13:47Z</dcterms:created>
  <dcterms:modified xsi:type="dcterms:W3CDTF">2024-09-08T22:13:49Z</dcterms:modified>
</cp:coreProperties>
</file>