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4439-4738-49BF-BFE0-F83379C9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7E49B-794E-4237-954B-EAF2060E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A5577-3C98-4345-B211-FD1A5D0D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2479D-F5A0-4CCB-8F3D-184A7119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4C0D9-37FA-4271-B1E5-8329D256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A953D-9CBF-4191-8BC2-67F7FF36B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CF23C-5E30-4398-9AA9-DF5226AC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C99C9-D306-49CC-AF97-B21A3CA4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D59D4-22DC-48F4-9F8D-A49FFA6F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6C825-4CC7-4313-A33D-70C2CD8C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73540-63A7-4325-9A41-0C35F768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00001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煤矿机电安全教学课件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煤矿机电安全检查与维护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煤矿机电事故应急处理与救援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煤矿机电安全概述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煤矿机电设备及作用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158" r="101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712" r="157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用于煤炭开采，提高采煤效率。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负责煤炭运输，保障煤炭生产连续性。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为井下提供新鲜空气，降低瓦斯浓度，保障矿工生命安全。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排除矿井积水，防止水灾事故发生。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煤矿机电安全重要性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保障煤炭生产安全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机电设备安全运行是煤炭生产的重要保障。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提高煤炭生产效率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机电设备高效运转有助于提高煤炭生产效率。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保护矿工生命安全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机电设备事故易造成人员伤亡，保障机电安全就是保护矿工生命安全。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煤矿机电事故类型与原因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由于设备缺陷、操作不当等原因导致的人员伤害。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电气设备漏电、短路、过载等引发的事故。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输送机、矿车等运输设备引发的事故。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包括自然灾害、人为破坏等原因引发的事故。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机械伤害事故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电气事故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运输事故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其他事故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煤矿机电设备安全操作规范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操作前必须熟悉电气原理图和接线图，了解设备性能及操作程序。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严格执行电气设备使用规程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确保电源安全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严禁带电操作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在接通电源前，应检查电源电压、频率等参数是否符合设备要求，确保供电线路安全可靠。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在电气设备运行过程中，严禁带电进行检修、调试等操作，以防触电事故发生。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定期对电气设备进行维护保养，检查设备绝缘性能、接线端子紧固情况等，确保设备处于良好状态。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操作前必须了解机械设备的结构、性能、操作程序及安全注意事项。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遵守机械设备操作规程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机械设备的安全防护装置必须完好无损，如有损坏应及时维修或更换。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确保安全防护装置完好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机械设备在运行过程中，严禁超载、超速、超温、超压等运行，以防设备损坏或事故发生。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严禁超载运行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定期对机械设备进行润滑保养，确保设备各部件润滑良好，减少磨损和故障发生。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定期润滑保养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液压设备安全操作规范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熟悉液压设备工作原理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确保液压油清洁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严格控制压力温度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定期检查维护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266990" y="2149345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操作前必须了解液压设备的结构、工作原理及安全注意事项。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51265" y="2149345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液压设备使用的液压油必须保持清洁，定期更换和过滤，以防杂质堵塞油路或损坏液压元件。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266990" y="4373721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在液压设备运行过程中，应严格控制系统压力和温度，确保设备在额定参数范围内运行。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151265" y="4373721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定期对液压设备进行检查维护，包括检查管路连接、阀门启闭、油缸密封等，确保设备安全可靠运行。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煤矿机电事故预防措施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电气设备事故预防措施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严格执行电气设备安全操作规程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确保工作人员熟悉并遵守电气设备的安全操作规程，避免因误操作引发事故。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定期对电气设备进行检查，包括设备外观、接线、绝缘等方面，确保设备处于良好状态。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配备安全保护装置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为电气设备配备齐全的安全保护装置，如漏电保护器、过载保护器等，确保在异常情况下能够及时切断电源。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加强电气设备维护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定期对电气设备进行维护保养，及时更换老化、损坏的部件，确保设备正常运行。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严格执行机械设备安全操作规程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确保工作人员熟悉并遵守机械设备的安全操作规程，避免因误操作引发事故。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定期对机械设备进行检查，包括设备外观、传动系统、润滑系统等方面，确保设备处于良好状态。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定期对机械设备进行维护保养，及时更换磨损严重的部件，确保设备正常运行。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为机械设备配备齐全的安全防护设施，如防护罩、安全门等，确保工作人员在操作设备时的安全。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定期检查机械设备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加强机械设备维护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配备安全防护设施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机械设备事故预防措施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https://d.book118.com/695300001304011103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2024-09-13T07:14:01.901</cp:lastPrinted>
  <dcterms:created xsi:type="dcterms:W3CDTF">2024-09-12T23:14:01Z</dcterms:created>
  <dcterms:modified xsi:type="dcterms:W3CDTF">2024-09-12T23:14:03Z</dcterms:modified>
</cp:coreProperties>
</file>