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09E9-6EF5-47C3-A114-ACB52EC0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84490-737E-4E3B-B2BF-B17EE76A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7D304-A4DC-4F78-9674-3EF998B2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C8B90-6288-437B-B95E-E34F688A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B41921-FADF-411B-9FE0-26381824A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4297D-2B79-40C3-9DC2-A36E46A44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CC0DA-98F1-4413-BDFC-E1E8C7B0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03FC7-BA88-420D-B865-30D7971D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CAE10-BA20-40EB-ADF6-49EA6F8A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7496F-EB4F-49D8-88E3-EFE138C8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2F0E-3160-46E4-9137-84CA4B54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011212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酒店客房运营管理：客房服务与客户满意度的关系培训ppt课件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客户满意度测评与改进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提升客房服务质量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通过培训，使员工更加了解客房服务的重要性，提高服务质量和效率。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通过优化客房服务，提升客户体验，从而提高客户满意度和忠诚度。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适应酒店业发展趋势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随着酒店业的竞争日益激烈，优质的客房服务成为提升酒店竞争力的关键因素。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客房服务与酒店收益密切相关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优质的客房服务能够提高客户满意度和忠诚度，进而促进客户再次预订和口碑传播，增加酒店收益。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客房是酒店的主要产品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客房是酒店提供住宿服务的基本单元，其舒适度、设施完备度等直接影响客户体验。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客房服务是酒店服务质量的重要体现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客房服务的优劣直接反映了酒店的整体服务水平，影响客户对酒店的印象和评价。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酒店客房服务的重要性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客户满意度是衡量酒店服务质量的重要指标，直接影响酒店的声誉、口碑和市场份额。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提高客户满意度的意义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通过提高客户满意度，可以增加客户回头率、提高酒店品牌知名度和竞争力，进而实现酒店的可持续发展。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客户满意度是指客户对酒店提供的服务、设施、环境等方面的整体满意程度。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详细介绍客房清洁的步骤和标准，包括房间清扫、卫生间清洁、物品归位等。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清洁程序与标准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清洁用品和设备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清洁安全与卫生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列举客房清洁所需的用品和设备，如清洁剂、抹布、吸尘器等，并说明其使用方法和注意事项。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强调客房清洁过程中的安全和卫生问题，如正确使用清洁剂、避免交叉污染等。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客房清洁与整理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介绍酒店客房所需的布草种类和规格，如床单、被罩、枕套、毛巾等。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333" r="2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布草种类与规格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说明布草的清洗和更换周期，以及不同布草的清洗和保养方法。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布草清洗与更换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列举客房所需的各类用品，如洗漱用品、文具用品、饮品等，并说明其配备标准和补充流程。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用品配备与补充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客房布草与用品管理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设施设备种类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介绍酒店客房内的各类设施设备，如床铺、衣柜、电视、空调等。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设施设备检查与报修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说明设施设备的检查制度和报修流程，确保设施设备的正常运行和及时维修。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预防性维护与保养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强调对设施设备的预防性维护和保养，延长其使用寿命，提高客户满意度。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客房设施设备维护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确保客房清洁整齐，床品、毛巾等用品干净无异味，提供舒适的温度和湿度。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整洁舒适的客房环境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提供高品质的床品、卫浴用品和客房设施，如舒适的床垫、高品质的洗发水、沐浴露和宽敞的写字台等。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完善的客房设施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提供24小时的客房服务，及时解决客人在住店期间遇到的问题，如更换床单、毛巾等。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高效的客房服务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优质客房服务提供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通过客人预订信息、历史住宿记录等方式，提前了解客人的需求和偏好，为客人提供个性化的服务。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58" r="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客人需求了解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根据客人的需求和偏好，为客人提供个性化的欢迎礼遇，如赠送水果、鲜花等。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个性化欢迎礼遇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针对客人的特殊需求，如无障碍设施、婴儿床等，提前做好准备，确保客人住店期间得到满意的照顾。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特殊需求满足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https://d.book118.com/695301121201011040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2024-08-31T14:56:44.242</cp:lastPrinted>
  <dcterms:created xsi:type="dcterms:W3CDTF">2024-08-31T06:56:44Z</dcterms:created>
  <dcterms:modified xsi:type="dcterms:W3CDTF">2024-08-31T06:56:46Z</dcterms:modified>
</cp:coreProperties>
</file>