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2822F-4DA3-4B42-A9CE-5218C1338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7008D-BEF6-4FAA-8F61-36A3CB3B6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2C66E-81E4-47FC-9E9E-6A5689CF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8F111-4963-4982-809A-1CF7C49A9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B354D-A52C-4DD2-8D8A-93BFA02A5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863A0-98A0-4377-98B7-324C0CE1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24EF7D-4837-4BE1-B2C5-B1354979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BAFB8-D472-44A9-8F8F-99461F94C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0A9B2-ED6F-4253-BD2E-7D26BB3D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06465-CBF0-42A7-89A5-7944A9BD9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B0E87-20C8-44F9-A1C8-A94F10D07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013403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广告工作室介绍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工作室简介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业绩与荣誉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工作室简介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随着广告行业的快速发展，客户对高品质广告的需求不断增加，为了满足市场需求，广告工作室应运而生。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创意与技术结合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广告工作室汇聚了一批富有创意和技术背景的专业人士，致力于将最新的创意和技术应用于广告制作中。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125" r="6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为客户提供品牌定位、品牌形象设计及推广策略等服务。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影视广告制作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利用互联网和社交媒体平台，为客户制定数字营销方案，提高品牌知名度和用户互动。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为客户量身定制各类影视广告，包括创意策划、拍摄制作和后期编辑等。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为客户策划各类线上线下活动，提升品牌曝光度和用户参与度。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688" r="136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由资深设计师和创意策划人员组成，负责提供独特、富有创意的设计方案。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创意设计团队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拥有专业的摄影师、摄像师、后期编辑人员等，负责广告的拍摄和制作。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制作团队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具备丰富的数字营销经验，为客户提供专业的数字营销策略和服务。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具备高度的客户服务意识，能够及时响应客户需求，提供周到的服务支持。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客户服务团队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关注社会热点和趋势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关注时下热点话题、流行文化和科技趋势，将其融入广告创意中，提高广告的吸引力和话题性。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深入了解品牌和产品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通过深入研究品牌理念、产品特点和目标受众，挖掘独特的创意点。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创意思维训练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鼓励团队成员进行头脑风暴、逆向思维等创意思维训练，激发创意灵感。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强调设计的简洁性和明了性，突出重点信息，便于观众快速理解和记忆。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视觉冲击力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运用鲜明的色彩、独特的图形和引人注目的视觉元素，增强广告的视觉冲击力。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追求独特的个性化风格，使广告在众多竞争品牌中脱颖而出，给观众留下深刻印象。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某时尚品牌广告，运用大胆的色彩和独特的图形设计，突出品牌的时尚感和个性化风格。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某食品品牌广告，通过可爱的卡通形象和轻松幽默的情节，吸引目标受众，突出产品的美味和营养价值。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某科技品牌广告，运用科技感和未来感的设计元素，突出产品的创新性和领先地位。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https://d.book118.com/695301340342011034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2024-08-30T18:41:41.282</cp:lastPrinted>
  <dcterms:created xsi:type="dcterms:W3CDTF">2024-08-30T10:41:41Z</dcterms:created>
  <dcterms:modified xsi:type="dcterms:W3CDTF">2024-08-30T10:41:43Z</dcterms:modified>
</cp:coreProperties>
</file>