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B5D74-6235-45CB-8182-C60CF34D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8DFF7-E64B-41EB-8A09-48A5F70C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746F0-65F4-4651-B23C-FA8F29189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EF9A7-E78E-471C-9083-12ECAC35E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B60AD2-7022-4FC5-AD62-B6C2C9AF1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BAEE56-F9B1-46B7-AC29-EE8B8891D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6C55EE-ED29-45ED-AC20-9F859FDA6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55803-460C-4718-B69D-0DA8B3AC7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E2F4C-EC48-4C44-9195-54445C747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9B526-957B-469D-A4FF-736E0ABF0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578AD-65E3-4985-9EC9-43E4F33A3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0232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创新战略思维与品牌塑造与传播策略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创新战略思维概述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品牌塑造策略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传播策略制定与执行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创新战略思维在品牌塑造中应用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创新战略思维在传播策略中应用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创新战略思维概述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创新战略思维是指企业在市场竞争中，通过突破性思维、创造性思维和系统性思维，发现和抓住市场机会，形成独特竞争优势的思维方式和行动策略。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创新战略思维具有突破性、创造性、系统性和前瞻性等特点。它要求企业敢于挑战传统观念，勇于探索未知领域，善于整合内外部资源，以实现持续创新和发展。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创新战略思维定义与特点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创新战略思维是企业持续发展的动力源泉，有助于企业在激烈的市场竞争中保持领先地位。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创新战略思维有助于企业适应不断变化的市场环境，抓住市场机会，满足消费者需求。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通过创新战略思维，企业可以形成独特的竞争优势，提高品牌影响力和市场份额。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创新战略思维重要性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企业应积极营造鼓励创新、宽容失败的文化氛围，激发员工的创新意识和创造力。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加强学习培训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鼓励跨界合作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注重实践探索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通过组织学习培训、交流研讨等活动，提高员工的专业素养和创新能力。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鼓励企业与不同领域、不同行业的合作伙伴进行跨界合作，共同探索新的商业模式和市场机会。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鼓励员工积极参与项目实践，从实践中发现问题、解决问题，不断提升创新能力和实践经验。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创新战略思维培养方法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品牌塑造策略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明确品牌的目标受众群体，包括年龄、性别、地域、职业等方面的特征，以便更精准地进行品牌定位。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核心价值提炼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挖掘品牌独特的核心价值，包括产品特点、服务优势、企业文化等，树立品牌的独特性和辨识度。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在竞争激烈的市场中，通过差异化定位凸显品牌个性，与竞争对手形成鲜明对比，提高品牌认知度。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设计独特的品牌标识、标准色、字体等视觉元素，形成统一的品牌形象，增强品牌辨识度。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通过讲述品牌故事，传递品牌的历史、文化、理念等，增强消费者对品牌的情感认同。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利用广告、公关、内容营销、社交媒体等多元传播渠道，扩大品牌影响力，提高品牌知名度。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多元传播渠道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口碑监测与分析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实时监测和分析消费者对品牌的评价、反馈和建议，了解品牌口碑现状。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危机应对策略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制定针对品牌危机的应对策略，及时响应和处理负面信息，维护品牌形象。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口碑提升措施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通过提供优质产品和服务、加强客户关系管理、开展口碑营销等措施，提升品牌口碑和美誉度。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品牌口碑管理与提升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传播策略制定与执行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传播目标与受众分析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确定传播目标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明确品牌传播的主要目标，如提升品牌知名度、塑造品牌形象、推广新产品等。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深入了解目标受众的特点、需求和行为习惯，以便制定更精准的传播策略。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根据目标受众的特点和传播目标，选择合适的传播渠道，如社交媒体、广告、公关活动等。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将不同传播渠道有机结合，形成多渠道、全方位的传播网络，提高传播效果。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传播渠道选择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传播渠道选择与整合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https://d.book118.com/695302320023011101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2024-09-09T09:17:17.155</cp:lastPrinted>
  <dcterms:created xsi:type="dcterms:W3CDTF">2024-09-09T01:17:17Z</dcterms:created>
  <dcterms:modified xsi:type="dcterms:W3CDTF">2024-09-09T01:17:19Z</dcterms:modified>
</cp:coreProperties>
</file>