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E89C44-EEB7-4D38-A31C-B00DC9816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C4ABE-EF04-4C89-961D-949DE7D72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5A003-1C0B-467D-A8A1-C10CCEDA5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29CA2-947B-47F5-9CA6-B13FD9804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472FB7-ECBF-483C-8EA4-3AB084F4B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EDD8B8-7B4F-4709-8045-F6478527C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4FCDA0-0AC7-4ED6-9D7B-C0900F1F4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6A94C8-EB0C-4E01-8C43-1CE20C3E3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242D1-3633-4AD2-ADCA-D445AF1BD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4F97B5-5F53-410E-8389-963F88410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FA952B-2262-4537-996D-08956DA98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30302233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制糖业市场销售策略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20XX-01-10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制糖业产品特点与销售策略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制糖业市场竞争分析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制糖业目标市场分析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制糖业销售渠道策略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制糖业促销策略与品牌建设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制糖业销售团队建设与管理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随着人口增长和消费水平的提高，全球制糖业市场规模不断扩大。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全球制糖业市场规模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全球制糖业市场呈现寡头垄断格局，少数大型糖业集团占据主导地位。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全球制糖业市场格局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全球制糖业市场正在向规模化、集中化和绿色环保的方向发展。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全球制糖业市场发展趋势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全球制糖业市场概况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中国制糖业市场规模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中国制糖业市场概况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中国是全球最大的糖生产国和消费国，制糖业市场规模庞大。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中国制糖业市场格局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中国制糖业市场呈现多层次、多元化的格局，既有大型国有企业，也有中小型民营企业。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中国制糖业市场正在向高质量、高效益和环保可持续的方向发展。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中国制糖业市场发展趋势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3" r="17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随着消费者对食品品质和健康的关注度提高，制糖业市场将更加注重产品质量和品牌建设。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消费升级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随着环保意识的提高，制糖业市场将更加注重环保和可持续发展，推动绿色生产。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制糖业市场将进一步加强产业链整合，提高产业协同效应和竞争力。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制糖业市场将不断推动技术创新，提高生产效率和产品质量。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制糖业市场发展趋势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制糖业产品特点与销售策略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制糖业产品如白砂糖、红糖等，具有高甜度，是食品和饮料的主要甜味来源。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高甜度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制糖业产品纯度较高，杂质较少，符合食品加工的要求。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纯度高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制糖业产品在储存和运输过程中稳定性较好，不易变质。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稳定性好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制糖业产品不仅用于食品和饮料的甜味添加，还广泛应用于制药、化工等领域。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用途广泛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主要用于食品和饮料的甜味添加，定位为大众消费市场。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白砂糖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冰糖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具有营养价值和保健功能，定位为中高端市场。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主要用于制作中式甜品和茶饮，定位为高端市场。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甜度高于蔗糖，用于饮料、食品的甜味添加，定位为特殊用途市场。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制糖业产品分类与定位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通过开展促销活动，提高产品的知名度和销售量。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渠道建设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建立完善的销售渠道，包括线上和线下渠道，提高产品的覆盖率和可获得性。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根据产品定位和市场需求，制定合理的价格策略，确保产品在市场上的竞争力。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了解目标市场的需求、竞争状况和消费者偏好，为制定销售策略提供依据。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根据不同市场的需求，推出具有差异化特点的产品，提高竞争力。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制糖业市场销售策略制定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制糖业市场竞争分析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制糖业市场竞争格局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国内制糖业市场主要集中于南方地区，其中广西、云南、广东等地占据了较大的市场份额。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随着国内外市场的竞争加剧，制糖企业数量不断增加，但市场份额分布较为集中，主要被大型企业占据。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21" b="122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主要竞争对手销售策略分析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主要竞争对手通过提高产品质量、降低生产成本、加强品牌营销等手段提高市场竞争力。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竞争对手还通过多元化经营、拓展国际市场等方式扩大销售规模，提高市场份额。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制糖业市场仍存在一些空白点，如中西部地区的市场开发、高端产品的研发等。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企业可以通过填补市场空白点，拓展新的销售渠道和客户群体，提高市场占有率。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制糖业市场空白点分析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制糖业目标市场分析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https://d.book118.com/695303022330011110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2024-09-16T10:07:00.895</cp:lastPrinted>
  <dcterms:created xsi:type="dcterms:W3CDTF">2024-09-16T02:07:00Z</dcterms:created>
  <dcterms:modified xsi:type="dcterms:W3CDTF">2024-09-16T02:07:03Z</dcterms:modified>
</cp:coreProperties>
</file>