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92F6C-0DCA-4A53-993D-3D907583E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FD7A2-5690-4C18-9D9B-996210F71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449D16-6788-4A81-AECF-EED5282A4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0F9125-7AFE-416A-B6F2-541D4A663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CA5AF8-CBC9-415C-8C1F-53C4366E2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21BFA3-7BAD-46E8-B47F-21FECA645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8A4391-365C-47D4-8490-8E6BBA62A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3282D9-6F69-4564-B7CA-0E873EAAF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E9B9B5-985E-4B53-8110-D435278F1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59B56-274B-4E14-B2D2-9DD0B8883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2500C-39EA-4D6D-9D82-8C137A95E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30330002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管理改革创新PPT\n## 1.护理管理面临的挑战与机遇\n### 1.1护理管理在医疗行业的重要性\n### 1.2当前护理管理面临的挑战\n### 1.3护理管理的改革机遇及发展趋势\n## 2.护理管理创新理念与方法\n### 2.1护理管理创新的理念\n### 2.2护理管理创新的方法\n### 2.3护理管理创新的实践案例分析\n## 3.护理管理信息化与智能化\n### 3.1护理管理信息化的意义与价值\n### 3.2护理管理信息化的实施策略\n### 3.3护理管理智能化的应用与发展\n## 4.护理人力资源管理改革\n### 4.1护理人力资源的现状与问题\n### 4.2护理人力资源管理的创新措施\n### 4.3护理人力资源管理改革的成效与启示\n## 5.护理质量管理创新与持续改进\n### 5.1护理质量管理的理念与要求\n### 5.2护理质量管理的创新方法\n### 5.3护理质量持续改进的实践与经验\n## 6.护理管理改革创新的前景与展望\n### 6.1护理管理改革创新的未来趋势\n### 6.2护理管理改革创新的机遇与挑战\n### 6.3护理管理改革创新的前景展望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护理管理改革创新PPT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n-lt"/>
              </a:rPr>
              <a:t>CREATE TOGETHER</a:t>
            </a:r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1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护理管理面临的挑战与机遇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1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1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护理管理是医疗行业的重要组成部分</a:t>
                </a:r>
                <a:endParaRPr/>
              </a:p>
            </p:txBody>
          </p:sp>
          <p:sp>
            <p:nvSpPr>
              <p:cNvPr id="21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保障患者安全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提高医疗服务质量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提升患者满意度</a:t>
                </a:r>
                <a:endParaRPr/>
              </a:p>
            </p:txBody>
          </p:sp>
        </p:grpSp>
        <p:grpSp>
          <p:nvGrpSpPr>
            <p:cNvPr id="21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1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护理管理关系到医疗行业的可持续发展</a:t>
                </a:r>
                <a:endParaRPr/>
              </a:p>
            </p:txBody>
          </p:sp>
          <p:sp>
            <p:nvSpPr>
              <p:cNvPr id="22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人才培养与引进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技术革新与应用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管理模式创新</a:t>
                </a:r>
                <a:endParaRPr/>
              </a:p>
            </p:txBody>
          </p:sp>
        </p:grpSp>
        <p:grpSp>
          <p:nvGrpSpPr>
            <p:cNvPr id="22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2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护理管理对医疗行业的经济效益具有重要影响</a:t>
                </a:r>
                <a:endParaRPr/>
              </a:p>
            </p:txBody>
          </p:sp>
          <p:sp>
            <p:nvSpPr>
              <p:cNvPr id="22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降低医疗成本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提高医疗资源利用率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增强医疗机构竞争力</a:t>
                </a:r>
                <a:endParaRPr/>
              </a:p>
            </p:txBody>
          </p:sp>
        </p:grpSp>
      </p:grpSp>
      <p:pic>
        <p:nvPicPr>
          <p:cNvPr id="22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护理管理在医疗行业的重要性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2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3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3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护理人力资源紧张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护理人员配备不足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护理人员流动性大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护理人员培训不足</a:t>
                </a:r>
                <a:endParaRPr/>
              </a:p>
            </p:txBody>
          </p:sp>
          <p:pic>
            <p:nvPicPr>
              <p:cNvPr id="2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3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护理质量管理不到位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护理服务质量参差不齐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护理差错事故发生率较高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护理质量评价体系不完善</a:t>
                </a:r>
                <a:endParaRPr/>
              </a:p>
            </p:txBody>
          </p:sp>
          <p:pic>
            <p:nvPicPr>
              <p:cNvPr id="24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1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护理管理信息化水平不高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护理信息数据采集困难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护理信息传输与共享不畅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护理信息数据分析与应用不足</a:t>
                </a:r>
                <a:endParaRPr/>
              </a:p>
            </p:txBody>
          </p:sp>
          <p:pic>
            <p:nvPicPr>
              <p:cNvPr id="24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当前护理管理面临的挑战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8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9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0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5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52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53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54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国家对医疗卫生事业的高度重视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政策扶持护理行业的发展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护理管理改革的政策支持与引导</a:t>
                </a:r>
                <a:endParaRPr/>
              </a:p>
            </p:txBody>
          </p:sp>
          <p:sp>
            <p:nvSpPr>
              <p:cNvPr id="255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政策支持与引导</a:t>
                </a:r>
                <a:endParaRPr/>
              </a:p>
            </p:txBody>
          </p:sp>
        </p:grpSp>
        <p:grpSp>
          <p:nvGrpSpPr>
            <p:cNvPr id="256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5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技术创新与应用</a:t>
                </a:r>
                <a:endParaRPr/>
              </a:p>
            </p:txBody>
          </p:sp>
          <p:sp>
            <p:nvSpPr>
              <p:cNvPr id="25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互联网+护理服务的兴起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人工智能在护理领域的应用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大数据技术在护理管理中的应用</a:t>
                </a:r>
                <a:endParaRPr/>
              </a:p>
            </p:txBody>
          </p:sp>
        </p:grpSp>
        <p:grpSp>
          <p:nvGrpSpPr>
            <p:cNvPr id="259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60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社会需求与期待</a:t>
                </a:r>
                <a:endParaRPr/>
              </a:p>
            </p:txBody>
          </p:sp>
          <p:sp>
            <p:nvSpPr>
              <p:cNvPr id="261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人口老龄化带来的护理需求增长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健康中国战略对护理行业的要求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社会对优质护理服务的期待</a:t>
                </a:r>
                <a:endParaRPr/>
              </a:p>
            </p:txBody>
          </p: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护理管理的改革机遇及发展趋势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3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4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5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护理管理创新理念与方法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71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72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73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关注患者需求与体验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提升患者满意度</a:t>
                </a:r>
                <a:endParaRPr/>
              </a:p>
            </p:txBody>
          </p:sp>
          <p:sp>
            <p:nvSpPr>
              <p:cNvPr id="27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以人为本的服务理念</a:t>
                </a:r>
                <a:endParaRPr/>
              </a:p>
            </p:txBody>
          </p:sp>
        </p:grpSp>
        <p:grpSp>
          <p:nvGrpSpPr>
            <p:cNvPr id="276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7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运用现代管理理论指导护理管理实践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建立完善的护理管理制度与流程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提高护理管理效率与效果</a:t>
                </a:r>
                <a:endParaRPr/>
              </a:p>
            </p:txBody>
          </p:sp>
          <p:sp>
            <p:nvSpPr>
              <p:cNvPr id="278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科学管理的理念</a:t>
                </a:r>
                <a:endParaRPr/>
              </a:p>
            </p:txBody>
          </p:sp>
          <p:sp>
            <p:nvSpPr>
              <p:cNvPr id="279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80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81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追求护理质量的持续提高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积极应对护理管理挑战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不断创新护理管理模式与方法</a:t>
                </a:r>
                <a:endParaRPr/>
              </a:p>
            </p:txBody>
          </p:sp>
          <p:sp>
            <p:nvSpPr>
              <p:cNvPr id="282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持续改进的理念</a:t>
                </a:r>
                <a:endParaRPr/>
              </a:p>
            </p:txBody>
          </p:sp>
          <p:sp>
            <p:nvSpPr>
              <p:cNvPr id="283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护理管理创新的理念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8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学习借鉴国际先进的护理管理经验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引入现代管理理论指导护理管理实践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建立科学的护理管理制度与流程</a:t>
                </a:r>
                <a:endParaRPr/>
              </a:p>
            </p:txBody>
          </p:sp>
          <p:sp>
            <p:nvSpPr>
              <p:cNvPr id="2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引入先进的管理理念与方法</a:t>
                </a:r>
                <a:endParaRPr/>
              </a:p>
            </p:txBody>
          </p:sp>
        </p:grpSp>
        <p:grpSp>
          <p:nvGrpSpPr>
            <p:cNvPr id="29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开展个性化、人性化的护理服务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探索互联网+护理服务模式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促进护理服务的多元化与专业化</a:t>
                </a:r>
                <a:endParaRPr/>
              </a:p>
            </p:txBody>
          </p:sp>
          <p:sp>
            <p:nvSpPr>
              <p:cNvPr id="29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创新护理服务模式</a:t>
                </a:r>
                <a:endParaRPr/>
              </a:p>
            </p:txBody>
          </p:sp>
        </p:grpSp>
        <p:grpSp>
          <p:nvGrpSpPr>
            <p:cNvPr id="29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9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合理配置护理人力资源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提高护理人员培训与素质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降低护理人员流动率</a:t>
                </a:r>
                <a:endParaRPr/>
              </a:p>
            </p:txBody>
          </p:sp>
          <p:sp>
            <p:nvSpPr>
              <p:cNvPr id="29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加强护理人力资源管理</a:t>
                </a:r>
                <a:endParaRPr/>
              </a:p>
            </p:txBody>
          </p:sp>
        </p:grpSp>
      </p:grpSp>
      <p:pic>
        <p:nvPicPr>
          <p:cNvPr id="29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9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9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0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护理管理创新的方法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30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30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30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某医院护理管理创新实践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引入护理质量管理体系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实施护理人员分层培训与管理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开展互联网+护理服务</a:t>
                </a:r>
                <a:endParaRPr/>
              </a:p>
            </p:txBody>
          </p:sp>
          <p:sp>
            <p:nvSpPr>
              <p:cNvPr id="30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1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某护理中心护理管理创新实践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建立护理质量持续改进机制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创新护理服务模式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加强护理人力资源管理</a:t>
                </a:r>
                <a:endParaRPr/>
              </a:p>
            </p:txBody>
          </p:sp>
          <p:sp>
            <p:nvSpPr>
              <p:cNvPr id="31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1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某社区护理站护理管理创新实践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推行家庭医生签约服务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建立护理服务网络平台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提高护理服务质量与效率</a:t>
                </a:r>
                <a:endParaRPr/>
              </a:p>
            </p:txBody>
          </p:sp>
          <p:sp>
            <p:nvSpPr>
              <p:cNvPr id="31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护理管理创新的实践案例分析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护理管理信息化与智能化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1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2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3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提高护理管理效率</a:t>
                </a:r>
                <a:endParaRPr/>
              </a:p>
            </p:txBody>
          </p:sp>
          <p:sp>
            <p:nvSpPr>
              <p:cNvPr id="15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简化护理信息数据采集与处理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促进护理信息传输与共享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提高护理信息数据分析与应用能力</a:t>
                </a:r>
                <a:endParaRPr/>
              </a:p>
            </p:txBody>
          </p:sp>
        </p:grpSp>
        <p:grpSp>
          <p:nvGrpSpPr>
            <p:cNvPr id="16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7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保障患者安全</a:t>
                </a:r>
                <a:endParaRPr/>
              </a:p>
            </p:txBody>
          </p:sp>
          <p:sp>
            <p:nvSpPr>
              <p:cNvPr id="1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实现护理信息的准确性与完整性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降低护理差错事故发生率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提高患者安全保障水平</a:t>
                </a:r>
                <a:endParaRPr/>
              </a:p>
            </p:txBody>
          </p:sp>
        </p:grpSp>
        <p:grpSp>
          <p:nvGrpSpPr>
            <p:cNvPr id="20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1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优化护理服务流程</a:t>
                </a:r>
                <a:endParaRPr/>
              </a:p>
            </p:txBody>
          </p:sp>
          <p:sp>
            <p:nvSpPr>
              <p:cNvPr id="23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整合护理信息资源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简化护理服务流程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提高护理服务质量与患者满意度</a:t>
                </a:r>
                <a:endParaRPr/>
              </a:p>
            </p:txBody>
          </p:sp>
        </p:grpSp>
      </p:grp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护理管理信息化的意义与价值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8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建立护理信息化管理制度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明确护理信息化管理职责与要求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制定护理信息化发展规划与目标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保障护理信息安全与隐私</a:t>
                </a:r>
                <a:endParaRPr/>
              </a:p>
            </p:txBody>
          </p:sp>
          <p:sp>
            <p:nvSpPr>
              <p:cNvPr id="31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2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加强护理信息化建设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引入先进的护理信息系统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完善护理信息基础设施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提高护理信息化水平与能力</a:t>
                </a:r>
                <a:endParaRPr/>
              </a:p>
            </p:txBody>
          </p:sp>
          <p:sp>
            <p:nvSpPr>
              <p:cNvPr id="35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6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培训护理信息化人才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加强护理信息化培训与教育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提高护理人员信息化素质与技能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促进护理信息化人才的成长与发展</a:t>
                </a:r>
                <a:endParaRPr/>
              </a:p>
            </p:txBody>
          </p:sp>
          <p:sp>
            <p:nvSpPr>
              <p:cNvPr id="39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护理管理信息化的实施策略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4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4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4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智能护理辅助工具的应用</a:t>
                </a:r>
                <a:endParaRPr/>
              </a:p>
            </p:txBody>
          </p:sp>
          <p:sp>
            <p:nvSpPr>
              <p:cNvPr id="4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护理机器人与护理软件的应用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智能护理设备与仪器的应用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提高护理工作效率与质量</a:t>
                </a:r>
                <a:endParaRPr/>
              </a:p>
            </p:txBody>
          </p:sp>
        </p:grpSp>
        <p:grpSp>
          <p:nvGrpSpPr>
            <p:cNvPr id="4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4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护理智能决策支持系统的应用</a:t>
                </a:r>
                <a:endParaRPr/>
              </a:p>
            </p:txBody>
          </p:sp>
          <p:sp>
            <p:nvSpPr>
              <p:cNvPr id="4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利用大数据技术进行护理数据分析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建立护理智能决策支持系统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提高护理管理决策的科学性与有效性</a:t>
                </a:r>
                <a:endParaRPr/>
              </a:p>
            </p:txBody>
          </p:sp>
        </p:grpSp>
        <p:grpSp>
          <p:nvGrpSpPr>
            <p:cNvPr id="5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5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护理智能培训与教育的发展</a:t>
                </a:r>
                <a:endParaRPr/>
              </a:p>
            </p:txBody>
          </p:sp>
          <p:sp>
            <p:nvSpPr>
              <p:cNvPr id="5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利用人工智能技术进行护理培训与教育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建立护理智能培训与教育平台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提高护理人员培训效果与素质</a:t>
                </a:r>
                <a:endParaRPr/>
              </a:p>
            </p:txBody>
          </p:sp>
        </p:grpSp>
      </p:grpSp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护理管理智能化的应用与发展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https://d.book118.com/695303300023011111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护理管理改革创新PPT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2024-09-16T19:05:11.147</cp:lastPrinted>
  <dcterms:created xsi:type="dcterms:W3CDTF">2024-09-16T11:05:11Z</dcterms:created>
  <dcterms:modified xsi:type="dcterms:W3CDTF">2024-09-16T11:05:13Z</dcterms:modified>
</cp:coreProperties>
</file>