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64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24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9.xml" /><Relationship Id="rId11" Type="http://schemas.openxmlformats.org/officeDocument/2006/relationships/image" Target="../media/image2.png" /><Relationship Id="rId12" Type="http://schemas.openxmlformats.org/officeDocument/2006/relationships/tags" Target="../tags/tag10.xml" /><Relationship Id="rId13" Type="http://schemas.openxmlformats.org/officeDocument/2006/relationships/image" Target="../media/image3.png" /><Relationship Id="rId14" Type="http://schemas.openxmlformats.org/officeDocument/2006/relationships/tags" Target="../tags/tag11.xml" /><Relationship Id="rId15" Type="http://schemas.openxmlformats.org/officeDocument/2006/relationships/image" Target="../media/image4.png" /><Relationship Id="rId16" Type="http://schemas.openxmlformats.org/officeDocument/2006/relationships/tags" Target="../tags/tag12.xml" /><Relationship Id="rId17" Type="http://schemas.openxmlformats.org/officeDocument/2006/relationships/image" Target="../media/image5.png" /><Relationship Id="rId18" Type="http://schemas.openxmlformats.org/officeDocument/2006/relationships/tags" Target="../tags/tag13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.xml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jpeg" /><Relationship Id="rId10" Type="http://schemas.openxmlformats.org/officeDocument/2006/relationships/image" Target="../media/image7.png" /><Relationship Id="rId11" Type="http://schemas.openxmlformats.org/officeDocument/2006/relationships/tags" Target="../tags/tag27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tags" Target="../tags/tag23.xml" /><Relationship Id="rId7" Type="http://schemas.openxmlformats.org/officeDocument/2006/relationships/tags" Target="../tags/tag24.xml" /><Relationship Id="rId8" Type="http://schemas.openxmlformats.org/officeDocument/2006/relationships/tags" Target="../tags/tag25.xml" /><Relationship Id="rId9" Type="http://schemas.openxmlformats.org/officeDocument/2006/relationships/tags" Target="../tags/tag26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8.jpeg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tags" Target="../tags/tag33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.xml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tags" Target="../tags/tag58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72.xml" /><Relationship Id="rId11" Type="http://schemas.openxmlformats.org/officeDocument/2006/relationships/image" Target="../media/image2.png" /><Relationship Id="rId12" Type="http://schemas.openxmlformats.org/officeDocument/2006/relationships/tags" Target="../tags/tag73.xml" /><Relationship Id="rId13" Type="http://schemas.openxmlformats.org/officeDocument/2006/relationships/image" Target="../media/image3.png" /><Relationship Id="rId14" Type="http://schemas.openxmlformats.org/officeDocument/2006/relationships/tags" Target="../tags/tag74.xml" /><Relationship Id="rId15" Type="http://schemas.openxmlformats.org/officeDocument/2006/relationships/image" Target="../media/image4.png" /><Relationship Id="rId16" Type="http://schemas.openxmlformats.org/officeDocument/2006/relationships/tags" Target="../tags/tag75.xml" /><Relationship Id="rId17" Type="http://schemas.openxmlformats.org/officeDocument/2006/relationships/image" Target="../media/image5.png" /><Relationship Id="rId18" Type="http://schemas.openxmlformats.org/officeDocument/2006/relationships/tags" Target="../tags/tag76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tags" Target="../tags/tag69.xml" /><Relationship Id="rId8" Type="http://schemas.openxmlformats.org/officeDocument/2006/relationships/tags" Target="../tags/tag70.xml" /><Relationship Id="rId9" Type="http://schemas.openxmlformats.org/officeDocument/2006/relationships/tags" Target="../tags/tag7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295DA8-EE25-46CB-A0B3-C796ECF2BE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48C3A3-136C-44DE-89B7-021536967F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8C47C7-C1DF-4B87-BB46-B8DDA30EBB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43C25CD-E9E4-4FDB-A705-0D86644B0F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24ED0FB-230B-4AC2-81AC-4B042C3AE4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2375E72-5E8D-42A8-A8BC-0F938BEA4B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93053AA-8B8C-4E43-9A75-6BDEC414A4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D3320DF-D23C-4CF3-9283-5D2989FCE2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7996C5-928B-4445-9F08-B2E812E9B6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CF37CB-07FB-43B9-8D4F-325CC2E8B1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6420F9-6134-4F8A-AC2B-45C92EFB2B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2"/>
          <p:cNvPicPr/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5" y="1"/>
            <a:ext cx="12191930" cy="6857998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1987550" y="2547824"/>
            <a:ext cx="8216900" cy="1697990"/>
          </a:xfrm>
          <a:noFill/>
        </p:spPr>
        <p:txBody>
          <a:bodyPr vert="horz" wrap="square" lIns="101600" tIns="38100" rIns="76200" bIns="38100" rtlCol="0" anchor="t" anchorCtr="0">
            <a:normAutofit/>
          </a:bodyPr>
          <a:lstStyle>
            <a:lvl1pPr marL="0" indent="0" algn="ctr">
              <a:buFont typeface="Arial" pitchFamily="34" charset="0"/>
              <a:buNone/>
              <a:defRPr kumimoji="0" lang="zh-CN" altLang="en-US" sz="8780" b="0" i="0" u="none" strike="noStrike" cap="none" spc="-200" normalizeH="0" baseline="0" noProof="1">
                <a:solidFill>
                  <a:schemeClr val="lt1">
                    <a:lumMod val="100000"/>
                  </a:schemeClr>
                </a:solidFill>
                <a:effectLst>
                  <a:outerShdw dist="76200" algn="l" rotWithShape="0">
                    <a:schemeClr val="accent1">
                      <a:alpha val="100000"/>
                    </a:schemeClr>
                  </a:outerShdw>
                </a:effectLst>
                <a:latin typeface="+mj-ea"/>
                <a:ea typeface="+mj-ea"/>
                <a:cs typeface="+mn-cs"/>
              </a:defRPr>
            </a:lvl1pPr>
          </a:lstStyle>
          <a:p>
            <a:pPr marL="0" marR="0" lvl="0" algn="ctr" fontAlgn="auto">
              <a:buClrTx/>
              <a:buSzTx/>
              <a:buFontTx/>
            </a:pPr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>
            <p:ph type="subTitle" idx="1" hasCustomPrompt="1"/>
            <p:custDataLst>
              <p:tags r:id="rId4"/>
            </p:custDataLst>
          </p:nvPr>
        </p:nvSpPr>
        <p:spPr>
          <a:xfrm>
            <a:off x="3074353" y="1859274"/>
            <a:ext cx="6043295" cy="482175"/>
          </a:xfrm>
          <a:noFill/>
          <a:ln w="19050">
            <a:noFill/>
          </a:ln>
        </p:spPr>
        <p:txBody>
          <a:bodyPr vert="horz" wrap="square" lIns="101600" tIns="0" rIns="82550" bIns="0" rtlCol="0" anchor="ctr" anchorCtr="0">
            <a:normAutofit/>
          </a:bodyPr>
          <a:lstStyle>
            <a:lvl1pPr marL="0" indent="0" algn="ctr">
              <a:buFont typeface="Arial" pitchFamily="34" charset="0"/>
              <a:buNone/>
              <a:defRPr kumimoji="0" lang="zh-CN" altLang="en-US" sz="2200" b="0" i="0" u="none" strike="noStrike" cap="none" spc="100" normalizeH="0" baseline="0" noProof="1">
                <a:ln>
                  <a:noFill/>
                </a:ln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defRPr>
            </a:lvl1pPr>
          </a:lstStyle>
          <a:p>
            <a:pPr marL="114300" marR="0" lvl="0" indent="-342900" algn="ctr" fontAlgn="auto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</a:pPr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67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78" name="公司名占位符 6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1987551" y="4283915"/>
            <a:ext cx="8216899" cy="365126"/>
          </a:xfrm>
          <a:noFill/>
        </p:spPr>
        <p:txBody>
          <a:bodyPr wrap="square" rtlCol="0">
            <a:normAutofit/>
          </a:bodyPr>
          <a:lstStyle>
            <a:lvl1pPr marL="0" indent="0" algn="ctr">
              <a:buFont typeface="Arial" pitchFamily="34" charset="0"/>
              <a:buNone/>
              <a:defRPr lang="zh-CN" altLang="en-US" sz="1600" spc="340">
                <a:solidFill>
                  <a:schemeClr val="lt1">
                    <a:lumMod val="100000"/>
                  </a:schemeClr>
                </a:solidFill>
                <a:latin typeface="+mn-ea"/>
                <a:ea typeface="+mn-ea"/>
              </a:defRPr>
            </a:lvl1pPr>
          </a:lstStyle>
          <a:p>
            <a:pPr marL="0" lvl="0" algn="ctr"/>
            <a:r>
              <a:rPr lang="zh-CN" altLang="en-US"/>
              <a:t>公司名</a:t>
            </a:r>
            <a:endParaRPr lang="zh-CN" altLang="en-US"/>
          </a:p>
        </p:txBody>
      </p:sp>
      <p:sp>
        <p:nvSpPr>
          <p:cNvPr id="1048680" name="署名占位符 10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1987551" y="4710521"/>
            <a:ext cx="8216899" cy="467263"/>
          </a:xfrm>
          <a:noFill/>
        </p:spPr>
        <p:txBody>
          <a:bodyPr wrap="square" rtlCol="0">
            <a:normAutofit/>
          </a:bodyPr>
          <a:lstStyle>
            <a:lvl1pPr marL="0" indent="0" algn="ctr">
              <a:buFont typeface="Arial" pitchFamily="34" charset="0"/>
              <a:buNone/>
              <a:defRPr lang="zh-CN" altLang="en-US" sz="2000" spc="120">
                <a:solidFill>
                  <a:schemeClr val="lt1">
                    <a:lumMod val="100000"/>
                  </a:schemeClr>
                </a:solidFill>
                <a:latin typeface="+mn-ea"/>
                <a:ea typeface="+mn-ea"/>
                <a:cs typeface="+mj-ea"/>
              </a:defRPr>
            </a:lvl1pPr>
          </a:lstStyle>
          <a:p>
            <a:pPr marL="0" lvl="0" algn="ctr"/>
            <a:r>
              <a:rPr lang="zh-CN" altLang="en-US"/>
              <a:t>署名</a:t>
            </a:r>
            <a:endParaRPr lang="zh-CN" altLang="en-US"/>
          </a:p>
        </p:txBody>
      </p:sp>
      <p:sp>
        <p:nvSpPr>
          <p:cNvPr id="1048682" name="任意多边形 23"/>
          <p:cNvSpPr/>
          <p:nvPr>
            <p:custDataLst>
              <p:tags r:id="rId10"/>
            </p:custDataLst>
          </p:nvPr>
        </p:nvSpPr>
        <p:spPr>
          <a:xfrm>
            <a:off x="3063765" y="1718939"/>
            <a:ext cx="6064470" cy="655213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9298" h="952">
                <a:moveTo>
                  <a:pt x="1098" y="186"/>
                </a:moveTo>
                <a:lnTo>
                  <a:pt x="1098" y="186"/>
                </a:lnTo>
                <a:lnTo>
                  <a:pt x="28" y="186"/>
                </a:lnTo>
                <a:lnTo>
                  <a:pt x="28" y="923"/>
                </a:lnTo>
                <a:lnTo>
                  <a:pt x="9270" y="923"/>
                </a:lnTo>
                <a:lnTo>
                  <a:pt x="9270" y="186"/>
                </a:lnTo>
                <a:lnTo>
                  <a:pt x="1098" y="186"/>
                </a:lnTo>
                <a:close/>
                <a:moveTo>
                  <a:pt x="0" y="0"/>
                </a:moveTo>
                <a:lnTo>
                  <a:pt x="1098" y="0"/>
                </a:lnTo>
                <a:lnTo>
                  <a:pt x="1098" y="157"/>
                </a:lnTo>
                <a:lnTo>
                  <a:pt x="9270" y="157"/>
                </a:lnTo>
                <a:lnTo>
                  <a:pt x="9270" y="157"/>
                </a:lnTo>
                <a:lnTo>
                  <a:pt x="9298" y="157"/>
                </a:lnTo>
                <a:lnTo>
                  <a:pt x="9298" y="951"/>
                </a:lnTo>
                <a:lnTo>
                  <a:pt x="9298" y="951"/>
                </a:lnTo>
                <a:lnTo>
                  <a:pt x="9298" y="952"/>
                </a:lnTo>
                <a:lnTo>
                  <a:pt x="0" y="952"/>
                </a:lnTo>
                <a:lnTo>
                  <a:pt x="0" y="951"/>
                </a:lnTo>
                <a:lnTo>
                  <a:pt x="0" y="951"/>
                </a:lnTo>
                <a:lnTo>
                  <a:pt x="0" y="186"/>
                </a:lnTo>
                <a:lnTo>
                  <a:pt x="0" y="15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j-ea"/>
              <a:ea typeface="+mj-ea"/>
            </a:endParaRPr>
          </a:p>
        </p:txBody>
      </p:sp>
      <p:pic>
        <p:nvPicPr>
          <p:cNvPr id="2097157" name="图片 32"/>
          <p:cNvPicPr>
            <a:picLocks noChangeAspect="1"/>
          </p:cNvPicPr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1033029" y="820507"/>
            <a:ext cx="877900" cy="542591"/>
          </a:xfrm>
          <a:prstGeom prst="rect">
            <a:avLst/>
          </a:prstGeom>
        </p:spPr>
      </p:pic>
      <p:pic>
        <p:nvPicPr>
          <p:cNvPr id="2097159" name="图片 33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5925643" y="834755"/>
            <a:ext cx="341406" cy="542591"/>
          </a:xfrm>
          <a:prstGeom prst="rect">
            <a:avLst/>
          </a:prstGeom>
        </p:spPr>
      </p:pic>
      <p:pic>
        <p:nvPicPr>
          <p:cNvPr id="2097161" name="图片 34"/>
          <p:cNvPicPr>
            <a:picLocks noChangeAspect="1"/>
          </p:cNvPicPr>
          <p:nvPr userDrawn="1"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>
            <a:off x="11438372" y="719914"/>
            <a:ext cx="195089" cy="743776"/>
          </a:xfrm>
          <a:prstGeom prst="rect">
            <a:avLst/>
          </a:prstGeom>
        </p:spPr>
      </p:pic>
      <p:pic>
        <p:nvPicPr>
          <p:cNvPr id="2097163" name="图片 37"/>
          <p:cNvPicPr>
            <a:picLocks noChangeAspect="1"/>
          </p:cNvPicPr>
          <p:nvPr userDrawn="1">
            <p:custDataLst>
              <p:tags r:id="rId18"/>
            </p:custDataLst>
          </p:nvPr>
        </p:nvPicPr>
        <p:blipFill>
          <a:blip r:embed="rId17"/>
          <a:stretch>
            <a:fillRect/>
          </a:stretch>
        </p:blipFill>
        <p:spPr>
          <a:xfrm>
            <a:off x="9107511" y="6198428"/>
            <a:ext cx="768163" cy="274344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9"/>
          <p:cNvPicPr/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200" y="1"/>
            <a:ext cx="12189600" cy="6857998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 userDrawn="1">
            <p:ph type="title" hasCustomPrompt="1"/>
            <p:custDataLst>
              <p:tags r:id="rId3"/>
            </p:custDataLst>
          </p:nvPr>
        </p:nvSpPr>
        <p:spPr>
          <a:xfrm>
            <a:off x="6831715" y="750991"/>
            <a:ext cx="4644228" cy="958322"/>
          </a:xfrm>
        </p:spPr>
        <p:txBody>
          <a:bodyPr vert="horz" wrap="square" tIns="0" bIns="0" rtlCol="0" anchor="b" anchorCtr="0">
            <a:normAutofit lnSpcReduction="20000"/>
          </a:bodyPr>
          <a:lstStyle>
            <a:lvl1pPr marL="0" indent="0" algn="l">
              <a:buFont typeface="Arial" pitchFamily="34" charset="0"/>
              <a:buNone/>
              <a:defRPr lang="zh-CN" altLang="en-US" sz="6000" b="0" i="0" spc="43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+mn-cs"/>
              </a:defRPr>
            </a:lvl1pPr>
          </a:lstStyle>
          <a:p>
            <a:pPr marL="0" lvl="0"/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6" name="副标题 2"/>
          <p:cNvSpPr>
            <a:spLocks noGrp="1"/>
          </p:cNvSpPr>
          <p:nvPr userDrawn="1">
            <p:ph type="body" idx="1" hasCustomPrompt="1"/>
            <p:custDataLst>
              <p:tags r:id="rId4"/>
            </p:custDataLst>
          </p:nvPr>
        </p:nvSpPr>
        <p:spPr>
          <a:xfrm>
            <a:off x="6839871" y="1750437"/>
            <a:ext cx="4628229" cy="539763"/>
          </a:xfrm>
        </p:spPr>
        <p:txBody>
          <a:bodyPr vert="horz" wrap="square" tIns="0" bIns="0" rtlCol="0" anchor="t" anchorCtr="0">
            <a:normAutofit/>
          </a:bodyPr>
          <a:lstStyle>
            <a:lvl1pPr marL="0" indent="0" algn="l">
              <a:buFont typeface="Arial" pitchFamily="34" charset="0"/>
              <a:buNone/>
              <a:defRPr lang="zh-CN" altLang="en-US" sz="2800" b="0" i="0" spc="149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defRPr>
            </a:lvl1pPr>
          </a:lstStyle>
          <a:p>
            <a:pPr marL="0" lvl="0">
              <a:lnSpc>
                <a:spcPct val="100000"/>
              </a:lnSpc>
            </a:pPr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698" name="日期占位符 3"/>
          <p:cNvSpPr>
            <a:spLocks noGrp="1"/>
          </p:cNvSpPr>
          <p:nvPr userDrawn="1"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4"/>
          <p:cNvSpPr>
            <a:spLocks noGrp="1"/>
          </p:cNvSpPr>
          <p:nvPr userDrawn="1"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5"/>
          <p:cNvSpPr>
            <a:spLocks noGrp="1"/>
          </p:cNvSpPr>
          <p:nvPr userDrawn="1"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cxnSp>
        <p:nvCxnSpPr>
          <p:cNvPr id="3145729" name="直接连接符 18"/>
          <p:cNvCxnSpPr/>
          <p:nvPr userDrawn="1">
            <p:custDataLst>
              <p:tags r:id="rId8"/>
            </p:custDataLst>
          </p:nvPr>
        </p:nvCxnSpPr>
        <p:spPr>
          <a:xfrm>
            <a:off x="6881721" y="2398322"/>
            <a:ext cx="2697956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19"/>
          <p:cNvCxnSpPr/>
          <p:nvPr userDrawn="1">
            <p:custDataLst>
              <p:tags r:id="rId9"/>
            </p:custDataLst>
          </p:nvPr>
        </p:nvCxnSpPr>
        <p:spPr>
          <a:xfrm>
            <a:off x="6850765" y="2398322"/>
            <a:ext cx="504825" cy="0"/>
          </a:xfrm>
          <a:prstGeom prst="line">
            <a:avLst/>
          </a:prstGeom>
          <a:ln w="88900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7" name="图片 5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454118" y="431944"/>
            <a:ext cx="768163" cy="268247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8"/>
          <p:cNvPicPr/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200" y="0"/>
            <a:ext cx="12189600" cy="6858000"/>
          </a:xfrm>
          <a:prstGeom prst="rect">
            <a:avLst/>
          </a:prstGeom>
        </p:spPr>
      </p:pic>
      <p:sp>
        <p:nvSpPr>
          <p:cNvPr id="104870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2001328" y="2436419"/>
            <a:ext cx="8186468" cy="1152000"/>
          </a:xfrm>
        </p:spPr>
        <p:txBody>
          <a:bodyPr wrap="square" anchor="b">
            <a:normAutofit/>
          </a:bodyPr>
          <a:lstStyle>
            <a:lvl1pPr algn="ctr">
              <a:defRPr sz="5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06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2001328" y="3696419"/>
            <a:ext cx="8186468" cy="936000"/>
          </a:xfrm>
        </p:spPr>
        <p:txBody>
          <a:bodyPr wrap="square">
            <a:normAutofit/>
          </a:bodyPr>
          <a:lstStyle>
            <a:lvl1pPr marL="0" indent="0" algn="ctr">
              <a:buNone/>
              <a:defRPr sz="2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08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wrap="square">
            <a:normAutofit/>
          </a:bodyPr>
          <a:lstStyle>
            <a:lvl1pPr>
              <a:defRPr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>
                <a:latin typeface="+mj-ea"/>
                <a:ea typeface="+mj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6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11"/>
          <p:cNvPicPr/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5" y="1"/>
            <a:ext cx="12191930" cy="6857998"/>
          </a:xfrm>
          <a:prstGeom prst="rect">
            <a:avLst/>
          </a:prstGeom>
        </p:spPr>
      </p:pic>
      <p:sp>
        <p:nvSpPr>
          <p:cNvPr id="1048774" name="任意多边形 23"/>
          <p:cNvSpPr/>
          <p:nvPr userDrawn="1">
            <p:custDataLst>
              <p:tags r:id="rId3"/>
            </p:custDataLst>
          </p:nvPr>
        </p:nvSpPr>
        <p:spPr>
          <a:xfrm>
            <a:off x="3063765" y="1718939"/>
            <a:ext cx="6064470" cy="655213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9298" h="952">
                <a:moveTo>
                  <a:pt x="1098" y="186"/>
                </a:moveTo>
                <a:lnTo>
                  <a:pt x="1098" y="186"/>
                </a:lnTo>
                <a:lnTo>
                  <a:pt x="28" y="186"/>
                </a:lnTo>
                <a:lnTo>
                  <a:pt x="28" y="923"/>
                </a:lnTo>
                <a:lnTo>
                  <a:pt x="9270" y="923"/>
                </a:lnTo>
                <a:lnTo>
                  <a:pt x="9270" y="186"/>
                </a:lnTo>
                <a:lnTo>
                  <a:pt x="1098" y="186"/>
                </a:lnTo>
                <a:close/>
                <a:moveTo>
                  <a:pt x="0" y="0"/>
                </a:moveTo>
                <a:lnTo>
                  <a:pt x="1098" y="0"/>
                </a:lnTo>
                <a:lnTo>
                  <a:pt x="1098" y="157"/>
                </a:lnTo>
                <a:lnTo>
                  <a:pt x="9270" y="157"/>
                </a:lnTo>
                <a:lnTo>
                  <a:pt x="9270" y="157"/>
                </a:lnTo>
                <a:lnTo>
                  <a:pt x="9298" y="157"/>
                </a:lnTo>
                <a:lnTo>
                  <a:pt x="9298" y="951"/>
                </a:lnTo>
                <a:lnTo>
                  <a:pt x="9298" y="951"/>
                </a:lnTo>
                <a:lnTo>
                  <a:pt x="9298" y="952"/>
                </a:lnTo>
                <a:lnTo>
                  <a:pt x="0" y="952"/>
                </a:lnTo>
                <a:lnTo>
                  <a:pt x="0" y="951"/>
                </a:lnTo>
                <a:lnTo>
                  <a:pt x="0" y="951"/>
                </a:lnTo>
                <a:lnTo>
                  <a:pt x="0" y="186"/>
                </a:lnTo>
                <a:lnTo>
                  <a:pt x="0" y="15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+mj-ea"/>
              <a:ea typeface="+mj-ea"/>
              <a:cs typeface="+mn-lt"/>
            </a:endParaRPr>
          </a:p>
        </p:txBody>
      </p:sp>
      <p:sp>
        <p:nvSpPr>
          <p:cNvPr id="1048776" name="标题 1"/>
          <p:cNvSpPr>
            <a:spLocks noGrp="1"/>
          </p:cNvSpPr>
          <p:nvPr userDrawn="1">
            <p:ph type="ctrTitle" hasCustomPrompt="1"/>
            <p:custDataLst>
              <p:tags r:id="rId4"/>
            </p:custDataLst>
          </p:nvPr>
        </p:nvSpPr>
        <p:spPr>
          <a:xfrm>
            <a:off x="1987550" y="2547824"/>
            <a:ext cx="8216900" cy="1599566"/>
          </a:xfrm>
          <a:noFill/>
        </p:spPr>
        <p:txBody>
          <a:bodyPr vert="horz" wrap="square" lIns="101600" tIns="38100" rIns="76200" bIns="38100" rtlCol="0" anchor="t" anchorCtr="0">
            <a:normAutofit/>
          </a:bodyPr>
          <a:lstStyle>
            <a:lvl1pPr marL="0" indent="0" algn="ctr">
              <a:buFont typeface="Arial" pitchFamily="34" charset="0"/>
              <a:buNone/>
              <a:defRPr kumimoji="0" lang="zh-CN" altLang="en-US" sz="8780" b="0" i="0" u="none" strike="noStrike" cap="none" spc="-200" normalizeH="0" baseline="0" noProof="1">
                <a:solidFill>
                  <a:schemeClr val="lt1">
                    <a:lumMod val="100000"/>
                  </a:schemeClr>
                </a:solidFill>
                <a:effectLst>
                  <a:outerShdw dist="76200" algn="l" rotWithShape="0">
                    <a:schemeClr val="accent1">
                      <a:alpha val="100000"/>
                    </a:schemeClr>
                  </a:outerShdw>
                </a:effectLst>
                <a:latin typeface="+mj-ea"/>
                <a:ea typeface="+mj-ea"/>
                <a:cs typeface="+mn-cs"/>
              </a:defRPr>
            </a:lvl1pPr>
          </a:lstStyle>
          <a:p>
            <a:pPr marL="0" marR="0" lvl="0" algn="ctr" fontAlgn="auto">
              <a:buClrTx/>
              <a:buSzTx/>
              <a:buFontTx/>
            </a:pPr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778" name="副标题 2"/>
          <p:cNvSpPr>
            <a:spLocks noGrp="1"/>
          </p:cNvSpPr>
          <p:nvPr userDrawn="1">
            <p:ph type="subTitle" idx="1" hasCustomPrompt="1"/>
            <p:custDataLst>
              <p:tags r:id="rId5"/>
            </p:custDataLst>
          </p:nvPr>
        </p:nvSpPr>
        <p:spPr>
          <a:xfrm>
            <a:off x="3117642" y="1859274"/>
            <a:ext cx="6043295" cy="482175"/>
          </a:xfrm>
          <a:noFill/>
          <a:ln w="19050">
            <a:noFill/>
          </a:ln>
        </p:spPr>
        <p:txBody>
          <a:bodyPr vert="horz" wrap="square" lIns="101600" tIns="0" rIns="82550" bIns="0" rtlCol="0" anchor="ctr" anchorCtr="0">
            <a:normAutofit/>
          </a:bodyPr>
          <a:lstStyle>
            <a:lvl1pPr marL="0" indent="0" algn="ctr">
              <a:buFont typeface="Arial" pitchFamily="34" charset="0"/>
              <a:buNone/>
              <a:defRPr kumimoji="0" lang="zh-CN" altLang="en-US" sz="2200" b="0" i="0" u="none" strike="noStrike" cap="none" spc="100" normalizeH="0" baseline="0" noProof="1">
                <a:ln>
                  <a:noFill/>
                </a:ln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defRPr>
            </a:lvl1pPr>
          </a:lstStyle>
          <a:p>
            <a:pPr marL="114300" marR="0" lvl="0" indent="-342900" algn="ctr" fontAlgn="auto">
              <a:lnSpc>
                <a:spcPct val="100000"/>
              </a:lnSpc>
              <a:spcBef>
                <a:spcPct val="0"/>
              </a:spcBef>
              <a:spcAft>
                <a:spcPts val="1000"/>
              </a:spcAft>
              <a:buClrTx/>
              <a:buSzTx/>
            </a:pPr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80" name="日期占位符 3"/>
          <p:cNvSpPr>
            <a:spLocks noGrp="1"/>
          </p:cNvSpPr>
          <p:nvPr userDrawn="1"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4"/>
          <p:cNvSpPr>
            <a:spLocks noGrp="1"/>
          </p:cNvSpPr>
          <p:nvPr userDrawn="1"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5"/>
          <p:cNvSpPr>
            <a:spLocks noGrp="1"/>
          </p:cNvSpPr>
          <p:nvPr userDrawn="1"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86" name="公司名占位符 6"/>
          <p:cNvSpPr>
            <a:spLocks noGrp="1"/>
          </p:cNvSpPr>
          <p:nvPr userDrawn="1">
            <p:ph type="body" sz="quarter" idx="13" hasCustomPrompt="1"/>
            <p:custDataLst>
              <p:tags r:id="rId9"/>
            </p:custDataLst>
          </p:nvPr>
        </p:nvSpPr>
        <p:spPr>
          <a:xfrm>
            <a:off x="1987550" y="4283914"/>
            <a:ext cx="8216900" cy="377077"/>
          </a:xfrm>
          <a:noFill/>
        </p:spPr>
        <p:txBody>
          <a:bodyPr wrap="square" rtlCol="0">
            <a:normAutofit/>
          </a:bodyPr>
          <a:lstStyle>
            <a:lvl1pPr marL="0" indent="0" algn="ctr">
              <a:buFont typeface="Arial" pitchFamily="34" charset="0"/>
              <a:buNone/>
              <a:defRPr lang="zh-CN" altLang="en-US" sz="1600" spc="340">
                <a:solidFill>
                  <a:schemeClr val="lt1">
                    <a:lumMod val="100000"/>
                  </a:schemeClr>
                </a:solidFill>
                <a:latin typeface="+mn-ea"/>
                <a:ea typeface="+mn-ea"/>
              </a:defRPr>
            </a:lvl1pPr>
          </a:lstStyle>
          <a:p>
            <a:pPr marL="0" lvl="0" algn="ctr"/>
            <a:r>
              <a:rPr lang="zh-CN" altLang="en-US"/>
              <a:t>公司名</a:t>
            </a:r>
            <a:endParaRPr lang="zh-CN" altLang="en-US"/>
          </a:p>
        </p:txBody>
      </p:sp>
      <p:sp>
        <p:nvSpPr>
          <p:cNvPr id="1048788" name="署名占位符 10"/>
          <p:cNvSpPr>
            <a:spLocks noGrp="1"/>
          </p:cNvSpPr>
          <p:nvPr userDrawn="1">
            <p:ph type="body" sz="quarter" idx="17" hasCustomPrompt="1"/>
            <p:custDataLst>
              <p:tags r:id="rId10"/>
            </p:custDataLst>
          </p:nvPr>
        </p:nvSpPr>
        <p:spPr>
          <a:xfrm>
            <a:off x="1987550" y="4715551"/>
            <a:ext cx="8216900" cy="467263"/>
          </a:xfrm>
          <a:noFill/>
        </p:spPr>
        <p:txBody>
          <a:bodyPr wrap="square" rtlCol="0">
            <a:normAutofit/>
          </a:bodyPr>
          <a:lstStyle>
            <a:lvl1pPr marL="0" indent="0" algn="ctr">
              <a:buFont typeface="Arial" pitchFamily="34" charset="0"/>
              <a:buNone/>
              <a:defRPr lang="zh-CN" altLang="en-US" sz="2000" spc="120">
                <a:solidFill>
                  <a:schemeClr val="lt1">
                    <a:lumMod val="100000"/>
                  </a:schemeClr>
                </a:solidFill>
                <a:latin typeface="+mn-ea"/>
                <a:ea typeface="+mn-ea"/>
                <a:cs typeface="+mj-ea"/>
              </a:defRPr>
            </a:lvl1pPr>
          </a:lstStyle>
          <a:p>
            <a:pPr marL="0" lvl="0" algn="ctr"/>
            <a:r>
              <a:rPr lang="zh-CN" altLang="en-US"/>
              <a:t>署名</a:t>
            </a:r>
            <a:endParaRPr lang="zh-CN" altLang="en-US"/>
          </a:p>
        </p:txBody>
      </p:sp>
      <p:pic>
        <p:nvPicPr>
          <p:cNvPr id="2097173" name="图片 17"/>
          <p:cNvPicPr>
            <a:picLocks noChangeAspect="1"/>
          </p:cNvPicPr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1033029" y="820507"/>
            <a:ext cx="877900" cy="542591"/>
          </a:xfrm>
          <a:prstGeom prst="rect">
            <a:avLst/>
          </a:prstGeom>
        </p:spPr>
      </p:pic>
      <p:pic>
        <p:nvPicPr>
          <p:cNvPr id="2097175" name="图片 19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5925643" y="834755"/>
            <a:ext cx="341406" cy="542591"/>
          </a:xfrm>
          <a:prstGeom prst="rect">
            <a:avLst/>
          </a:prstGeom>
        </p:spPr>
      </p:pic>
      <p:pic>
        <p:nvPicPr>
          <p:cNvPr id="2097177" name="图片 25"/>
          <p:cNvPicPr>
            <a:picLocks noChangeAspect="1"/>
          </p:cNvPicPr>
          <p:nvPr userDrawn="1"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>
            <a:off x="11438372" y="719914"/>
            <a:ext cx="195089" cy="743776"/>
          </a:xfrm>
          <a:prstGeom prst="rect">
            <a:avLst/>
          </a:prstGeom>
        </p:spPr>
      </p:pic>
      <p:pic>
        <p:nvPicPr>
          <p:cNvPr id="2097179" name="图片 26"/>
          <p:cNvPicPr>
            <a:picLocks noChangeAspect="1"/>
          </p:cNvPicPr>
          <p:nvPr userDrawn="1">
            <p:custDataLst>
              <p:tags r:id="rId18"/>
            </p:custDataLst>
          </p:nvPr>
        </p:nvPicPr>
        <p:blipFill>
          <a:blip r:embed="rId17"/>
          <a:stretch>
            <a:fillRect/>
          </a:stretch>
        </p:blipFill>
        <p:spPr>
          <a:xfrm>
            <a:off x="9107511" y="6198428"/>
            <a:ext cx="768163" cy="274344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9.jpeg" /><Relationship Id="rId13" Type="http://schemas.openxmlformats.org/officeDocument/2006/relationships/tags" Target="../tags/tag77.xml" /><Relationship Id="rId14" Type="http://schemas.openxmlformats.org/officeDocument/2006/relationships/tags" Target="../tags/tag78.xml" /><Relationship Id="rId15" Type="http://schemas.openxmlformats.org/officeDocument/2006/relationships/tags" Target="../tags/tag79.xml" /><Relationship Id="rId16" Type="http://schemas.openxmlformats.org/officeDocument/2006/relationships/tags" Target="../tags/tag80.xml" /><Relationship Id="rId17" Type="http://schemas.openxmlformats.org/officeDocument/2006/relationships/tags" Target="../tags/tag81.xml" /><Relationship Id="rId18" Type="http://schemas.openxmlformats.org/officeDocument/2006/relationships/tags" Target="../tags/tag82.xml" /><Relationship Id="rId19" Type="http://schemas.openxmlformats.org/officeDocument/2006/relationships/tags" Target="../tags/tag83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9"/>
          <p:cNvPicPr/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1200" y="1"/>
            <a:ext cx="12189600" cy="6857999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4632" r:id="rId2"/>
    <p:sldLayoutId id="2147484633" r:id="rId3"/>
    <p:sldLayoutId id="2147484634" r:id="rId4"/>
    <p:sldLayoutId id="2147484635" r:id="rId5"/>
    <p:sldLayoutId id="2147484636" r:id="rId6"/>
    <p:sldLayoutId id="2147484637" r:id="rId7"/>
    <p:sldLayoutId id="2147484638" r:id="rId8"/>
    <p:sldLayoutId id="2147484639" r:id="rId9"/>
    <p:sldLayoutId id="2147484640" r:id="rId10"/>
    <p:sldLayoutId id="214748464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lt1">
              <a:lumMod val="100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lt1">
              <a:lumMod val="100000"/>
            </a:schemeClr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lt1">
              <a:lumMod val="100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lt1">
              <a:lumMod val="100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lt1">
              <a:lumMod val="100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lt1">
              <a:lumMod val="100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84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7.xml" /><Relationship Id="rId11" Type="http://schemas.openxmlformats.org/officeDocument/2006/relationships/tags" Target="../tags/tag98.xml" /><Relationship Id="rId12" Type="http://schemas.openxmlformats.org/officeDocument/2006/relationships/tags" Target="../tags/tag99.xml" /><Relationship Id="rId13" Type="http://schemas.openxmlformats.org/officeDocument/2006/relationships/tags" Target="../tags/tag100.xml" /><Relationship Id="rId14" Type="http://schemas.openxmlformats.org/officeDocument/2006/relationships/tags" Target="../tags/tag101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tags" Target="../tags/tag92.xml" /><Relationship Id="rId6" Type="http://schemas.openxmlformats.org/officeDocument/2006/relationships/tags" Target="../tags/tag93.xml" /><Relationship Id="rId7" Type="http://schemas.openxmlformats.org/officeDocument/2006/relationships/tags" Target="../tags/tag94.xml" /><Relationship Id="rId8" Type="http://schemas.openxmlformats.org/officeDocument/2006/relationships/tags" Target="../tags/tag95.xml" /><Relationship Id="rId9" Type="http://schemas.openxmlformats.org/officeDocument/2006/relationships/tags" Target="../tags/tag9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2.xml" /><Relationship Id="rId3" Type="http://schemas.openxmlformats.org/officeDocument/2006/relationships/tags" Target="../tags/tag103.xml" /><Relationship Id="rId4" Type="http://schemas.openxmlformats.org/officeDocument/2006/relationships/tags" Target="../tags/tag10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3.xml" /><Relationship Id="rId11" Type="http://schemas.openxmlformats.org/officeDocument/2006/relationships/tags" Target="../tags/tag114.xml" /><Relationship Id="rId12" Type="http://schemas.openxmlformats.org/officeDocument/2006/relationships/tags" Target="../tags/tag115.xml" /><Relationship Id="rId13" Type="http://schemas.openxmlformats.org/officeDocument/2006/relationships/tags" Target="../tags/tag116.xml" /><Relationship Id="rId14" Type="http://schemas.openxmlformats.org/officeDocument/2006/relationships/tags" Target="../tags/tag117.xml" /><Relationship Id="rId15" Type="http://schemas.openxmlformats.org/officeDocument/2006/relationships/tags" Target="../tags/tag118.xml" /><Relationship Id="rId16" Type="http://schemas.openxmlformats.org/officeDocument/2006/relationships/tags" Target="../tags/tag119.xml" /><Relationship Id="rId17" Type="http://schemas.openxmlformats.org/officeDocument/2006/relationships/tags" Target="../tags/tag120.xml" /><Relationship Id="rId18" Type="http://schemas.openxmlformats.org/officeDocument/2006/relationships/tags" Target="../tags/tag121.xml" /><Relationship Id="rId19" Type="http://schemas.openxmlformats.org/officeDocument/2006/relationships/tags" Target="../tags/tag122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Relationship Id="rId7" Type="http://schemas.openxmlformats.org/officeDocument/2006/relationships/tags" Target="../tags/tag110.xml" /><Relationship Id="rId8" Type="http://schemas.openxmlformats.org/officeDocument/2006/relationships/tags" Target="../tags/tag111.xml" /><Relationship Id="rId9" Type="http://schemas.openxmlformats.org/officeDocument/2006/relationships/tags" Target="../tags/tag11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1.xml" /><Relationship Id="rId11" Type="http://schemas.openxmlformats.org/officeDocument/2006/relationships/tags" Target="../tags/tag132.xml" /><Relationship Id="rId12" Type="http://schemas.openxmlformats.org/officeDocument/2006/relationships/tags" Target="../tags/tag133.xml" /><Relationship Id="rId13" Type="http://schemas.openxmlformats.org/officeDocument/2006/relationships/tags" Target="../tags/tag134.xml" /><Relationship Id="rId14" Type="http://schemas.openxmlformats.org/officeDocument/2006/relationships/tags" Target="../tags/tag135.xml" /><Relationship Id="rId15" Type="http://schemas.openxmlformats.org/officeDocument/2006/relationships/tags" Target="../tags/tag136.xml" /><Relationship Id="rId16" Type="http://schemas.openxmlformats.org/officeDocument/2006/relationships/tags" Target="../tags/tag137.xml" /><Relationship Id="rId17" Type="http://schemas.openxmlformats.org/officeDocument/2006/relationships/tags" Target="../tags/tag138.xml" /><Relationship Id="rId18" Type="http://schemas.openxmlformats.org/officeDocument/2006/relationships/tags" Target="../tags/tag139.xml" /><Relationship Id="rId19" Type="http://schemas.openxmlformats.org/officeDocument/2006/relationships/tags" Target="../tags/tag140.xml" /><Relationship Id="rId2" Type="http://schemas.openxmlformats.org/officeDocument/2006/relationships/tags" Target="../tags/tag123.xml" /><Relationship Id="rId20" Type="http://schemas.openxmlformats.org/officeDocument/2006/relationships/tags" Target="../tags/tag141.xml" /><Relationship Id="rId21" Type="http://schemas.openxmlformats.org/officeDocument/2006/relationships/tags" Target="../tags/tag142.xml" /><Relationship Id="rId3" Type="http://schemas.openxmlformats.org/officeDocument/2006/relationships/tags" Target="../tags/tag124.xml" /><Relationship Id="rId4" Type="http://schemas.openxmlformats.org/officeDocument/2006/relationships/tags" Target="../tags/tag125.xml" /><Relationship Id="rId5" Type="http://schemas.openxmlformats.org/officeDocument/2006/relationships/tags" Target="../tags/tag126.xml" /><Relationship Id="rId6" Type="http://schemas.openxmlformats.org/officeDocument/2006/relationships/tags" Target="../tags/tag127.xml" /><Relationship Id="rId7" Type="http://schemas.openxmlformats.org/officeDocument/2006/relationships/tags" Target="../tags/tag128.xml" /><Relationship Id="rId8" Type="http://schemas.openxmlformats.org/officeDocument/2006/relationships/tags" Target="../tags/tag129.xml" /><Relationship Id="rId9" Type="http://schemas.openxmlformats.org/officeDocument/2006/relationships/tags" Target="../tags/tag13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1.xml" /><Relationship Id="rId11" Type="http://schemas.openxmlformats.org/officeDocument/2006/relationships/tags" Target="../tags/tag152.xml" /><Relationship Id="rId12" Type="http://schemas.openxmlformats.org/officeDocument/2006/relationships/tags" Target="../tags/tag153.xml" /><Relationship Id="rId13" Type="http://schemas.openxmlformats.org/officeDocument/2006/relationships/tags" Target="../tags/tag154.xml" /><Relationship Id="rId14" Type="http://schemas.openxmlformats.org/officeDocument/2006/relationships/tags" Target="../tags/tag155.xml" /><Relationship Id="rId15" Type="http://schemas.openxmlformats.org/officeDocument/2006/relationships/tags" Target="../tags/tag156.xml" /><Relationship Id="rId16" Type="http://schemas.openxmlformats.org/officeDocument/2006/relationships/tags" Target="../tags/tag157.xml" /><Relationship Id="rId17" Type="http://schemas.openxmlformats.org/officeDocument/2006/relationships/tags" Target="../tags/tag158.xml" /><Relationship Id="rId18" Type="http://schemas.openxmlformats.org/officeDocument/2006/relationships/tags" Target="../tags/tag159.xml" /><Relationship Id="rId19" Type="http://schemas.openxmlformats.org/officeDocument/2006/relationships/tags" Target="../tags/tag160.xml" /><Relationship Id="rId2" Type="http://schemas.openxmlformats.org/officeDocument/2006/relationships/tags" Target="../tags/tag143.xml" /><Relationship Id="rId20" Type="http://schemas.openxmlformats.org/officeDocument/2006/relationships/tags" Target="../tags/tag161.xml" /><Relationship Id="rId21" Type="http://schemas.openxmlformats.org/officeDocument/2006/relationships/tags" Target="../tags/tag162.xml" /><Relationship Id="rId22" Type="http://schemas.openxmlformats.org/officeDocument/2006/relationships/tags" Target="../tags/tag163.xml" /><Relationship Id="rId23" Type="http://schemas.openxmlformats.org/officeDocument/2006/relationships/tags" Target="../tags/tag164.xml" /><Relationship Id="rId24" Type="http://schemas.openxmlformats.org/officeDocument/2006/relationships/tags" Target="../tags/tag165.xml" /><Relationship Id="rId25" Type="http://schemas.openxmlformats.org/officeDocument/2006/relationships/tags" Target="../tags/tag166.xml" /><Relationship Id="rId26" Type="http://schemas.openxmlformats.org/officeDocument/2006/relationships/tags" Target="../tags/tag167.xml" /><Relationship Id="rId27" Type="http://schemas.openxmlformats.org/officeDocument/2006/relationships/tags" Target="../tags/tag168.xml" /><Relationship Id="rId28" Type="http://schemas.openxmlformats.org/officeDocument/2006/relationships/tags" Target="../tags/tag169.xml" /><Relationship Id="rId29" Type="http://schemas.openxmlformats.org/officeDocument/2006/relationships/tags" Target="../tags/tag170.xml" /><Relationship Id="rId3" Type="http://schemas.openxmlformats.org/officeDocument/2006/relationships/tags" Target="../tags/tag144.xml" /><Relationship Id="rId30" Type="http://schemas.openxmlformats.org/officeDocument/2006/relationships/tags" Target="../tags/tag171.xml" /><Relationship Id="rId31" Type="http://schemas.openxmlformats.org/officeDocument/2006/relationships/tags" Target="../tags/tag172.xml" /><Relationship Id="rId4" Type="http://schemas.openxmlformats.org/officeDocument/2006/relationships/tags" Target="../tags/tag145.xml" /><Relationship Id="rId5" Type="http://schemas.openxmlformats.org/officeDocument/2006/relationships/tags" Target="../tags/tag146.xml" /><Relationship Id="rId6" Type="http://schemas.openxmlformats.org/officeDocument/2006/relationships/tags" Target="../tags/tag147.xml" /><Relationship Id="rId7" Type="http://schemas.openxmlformats.org/officeDocument/2006/relationships/tags" Target="../tags/tag148.xml" /><Relationship Id="rId8" Type="http://schemas.openxmlformats.org/officeDocument/2006/relationships/tags" Target="../tags/tag149.xml" /><Relationship Id="rId9" Type="http://schemas.openxmlformats.org/officeDocument/2006/relationships/tags" Target="../tags/tag15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3.xml" /><Relationship Id="rId3" Type="http://schemas.openxmlformats.org/officeDocument/2006/relationships/tags" Target="../tags/tag174.xml" /><Relationship Id="rId4" Type="http://schemas.openxmlformats.org/officeDocument/2006/relationships/tags" Target="../tags/tag17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4.xml" /><Relationship Id="rId11" Type="http://schemas.openxmlformats.org/officeDocument/2006/relationships/tags" Target="../tags/tag185.xml" /><Relationship Id="rId12" Type="http://schemas.openxmlformats.org/officeDocument/2006/relationships/tags" Target="../tags/tag186.xml" /><Relationship Id="rId13" Type="http://schemas.openxmlformats.org/officeDocument/2006/relationships/tags" Target="../tags/tag187.xml" /><Relationship Id="rId14" Type="http://schemas.openxmlformats.org/officeDocument/2006/relationships/tags" Target="../tags/tag188.xml" /><Relationship Id="rId15" Type="http://schemas.openxmlformats.org/officeDocument/2006/relationships/tags" Target="../tags/tag189.xml" /><Relationship Id="rId16" Type="http://schemas.openxmlformats.org/officeDocument/2006/relationships/tags" Target="../tags/tag190.xml" /><Relationship Id="rId17" Type="http://schemas.openxmlformats.org/officeDocument/2006/relationships/tags" Target="../tags/tag191.xml" /><Relationship Id="rId2" Type="http://schemas.openxmlformats.org/officeDocument/2006/relationships/tags" Target="../tags/tag176.xml" /><Relationship Id="rId3" Type="http://schemas.openxmlformats.org/officeDocument/2006/relationships/tags" Target="../tags/tag177.xml" /><Relationship Id="rId4" Type="http://schemas.openxmlformats.org/officeDocument/2006/relationships/tags" Target="../tags/tag178.xml" /><Relationship Id="rId5" Type="http://schemas.openxmlformats.org/officeDocument/2006/relationships/tags" Target="../tags/tag179.xml" /><Relationship Id="rId6" Type="http://schemas.openxmlformats.org/officeDocument/2006/relationships/tags" Target="../tags/tag180.xml" /><Relationship Id="rId7" Type="http://schemas.openxmlformats.org/officeDocument/2006/relationships/tags" Target="../tags/tag181.xml" /><Relationship Id="rId8" Type="http://schemas.openxmlformats.org/officeDocument/2006/relationships/tags" Target="../tags/tag182.xml" /><Relationship Id="rId9" Type="http://schemas.openxmlformats.org/officeDocument/2006/relationships/tags" Target="../tags/tag18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0.xml" /><Relationship Id="rId11" Type="http://schemas.openxmlformats.org/officeDocument/2006/relationships/tags" Target="../tags/tag201.xml" /><Relationship Id="rId12" Type="http://schemas.openxmlformats.org/officeDocument/2006/relationships/tags" Target="../tags/tag202.xml" /><Relationship Id="rId13" Type="http://schemas.openxmlformats.org/officeDocument/2006/relationships/tags" Target="../tags/tag203.xml" /><Relationship Id="rId14" Type="http://schemas.openxmlformats.org/officeDocument/2006/relationships/tags" Target="../tags/tag204.xml" /><Relationship Id="rId15" Type="http://schemas.openxmlformats.org/officeDocument/2006/relationships/tags" Target="../tags/tag205.xml" /><Relationship Id="rId16" Type="http://schemas.openxmlformats.org/officeDocument/2006/relationships/tags" Target="../tags/tag206.xml" /><Relationship Id="rId17" Type="http://schemas.openxmlformats.org/officeDocument/2006/relationships/tags" Target="../tags/tag207.xml" /><Relationship Id="rId2" Type="http://schemas.openxmlformats.org/officeDocument/2006/relationships/tags" Target="../tags/tag192.xml" /><Relationship Id="rId3" Type="http://schemas.openxmlformats.org/officeDocument/2006/relationships/tags" Target="../tags/tag193.xml" /><Relationship Id="rId4" Type="http://schemas.openxmlformats.org/officeDocument/2006/relationships/tags" Target="../tags/tag194.xml" /><Relationship Id="rId5" Type="http://schemas.openxmlformats.org/officeDocument/2006/relationships/tags" Target="../tags/tag195.xml" /><Relationship Id="rId6" Type="http://schemas.openxmlformats.org/officeDocument/2006/relationships/tags" Target="../tags/tag196.xml" /><Relationship Id="rId7" Type="http://schemas.openxmlformats.org/officeDocument/2006/relationships/tags" Target="../tags/tag197.xml" /><Relationship Id="rId8" Type="http://schemas.openxmlformats.org/officeDocument/2006/relationships/tags" Target="../tags/tag198.xml" /><Relationship Id="rId9" Type="http://schemas.openxmlformats.org/officeDocument/2006/relationships/tags" Target="../tags/tag19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6.xml" /><Relationship Id="rId11" Type="http://schemas.openxmlformats.org/officeDocument/2006/relationships/tags" Target="../tags/tag217.xml" /><Relationship Id="rId12" Type="http://schemas.openxmlformats.org/officeDocument/2006/relationships/tags" Target="../tags/tag218.xml" /><Relationship Id="rId13" Type="http://schemas.openxmlformats.org/officeDocument/2006/relationships/tags" Target="../tags/tag219.xml" /><Relationship Id="rId14" Type="http://schemas.openxmlformats.org/officeDocument/2006/relationships/tags" Target="../tags/tag220.xml" /><Relationship Id="rId15" Type="http://schemas.openxmlformats.org/officeDocument/2006/relationships/tags" Target="../tags/tag221.xml" /><Relationship Id="rId16" Type="http://schemas.openxmlformats.org/officeDocument/2006/relationships/tags" Target="../tags/tag222.xml" /><Relationship Id="rId17" Type="http://schemas.openxmlformats.org/officeDocument/2006/relationships/tags" Target="../tags/tag223.xml" /><Relationship Id="rId2" Type="http://schemas.openxmlformats.org/officeDocument/2006/relationships/tags" Target="../tags/tag208.xml" /><Relationship Id="rId3" Type="http://schemas.openxmlformats.org/officeDocument/2006/relationships/tags" Target="../tags/tag209.xml" /><Relationship Id="rId4" Type="http://schemas.openxmlformats.org/officeDocument/2006/relationships/tags" Target="../tags/tag210.xml" /><Relationship Id="rId5" Type="http://schemas.openxmlformats.org/officeDocument/2006/relationships/tags" Target="../tags/tag211.xml" /><Relationship Id="rId6" Type="http://schemas.openxmlformats.org/officeDocument/2006/relationships/tags" Target="../tags/tag212.xml" /><Relationship Id="rId7" Type="http://schemas.openxmlformats.org/officeDocument/2006/relationships/tags" Target="../tags/tag213.xml" /><Relationship Id="rId8" Type="http://schemas.openxmlformats.org/officeDocument/2006/relationships/tags" Target="../tags/tag214.xml" /><Relationship Id="rId9" Type="http://schemas.openxmlformats.org/officeDocument/2006/relationships/tags" Target="../tags/tag21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2.xml" /><Relationship Id="rId11" Type="http://schemas.openxmlformats.org/officeDocument/2006/relationships/tags" Target="../tags/tag233.xml" /><Relationship Id="rId12" Type="http://schemas.openxmlformats.org/officeDocument/2006/relationships/tags" Target="../tags/tag234.xml" /><Relationship Id="rId13" Type="http://schemas.openxmlformats.org/officeDocument/2006/relationships/tags" Target="../tags/tag235.xml" /><Relationship Id="rId14" Type="http://schemas.openxmlformats.org/officeDocument/2006/relationships/tags" Target="../tags/tag236.xml" /><Relationship Id="rId15" Type="http://schemas.openxmlformats.org/officeDocument/2006/relationships/tags" Target="../tags/tag237.xml" /><Relationship Id="rId2" Type="http://schemas.openxmlformats.org/officeDocument/2006/relationships/tags" Target="../tags/tag224.xml" /><Relationship Id="rId3" Type="http://schemas.openxmlformats.org/officeDocument/2006/relationships/tags" Target="../tags/tag225.xml" /><Relationship Id="rId4" Type="http://schemas.openxmlformats.org/officeDocument/2006/relationships/tags" Target="../tags/tag226.xml" /><Relationship Id="rId5" Type="http://schemas.openxmlformats.org/officeDocument/2006/relationships/tags" Target="../tags/tag227.xml" /><Relationship Id="rId6" Type="http://schemas.openxmlformats.org/officeDocument/2006/relationships/tags" Target="../tags/tag228.xml" /><Relationship Id="rId7" Type="http://schemas.openxmlformats.org/officeDocument/2006/relationships/tags" Target="../tags/tag229.xml" /><Relationship Id="rId8" Type="http://schemas.openxmlformats.org/officeDocument/2006/relationships/tags" Target="../tags/tag230.xml" /><Relationship Id="rId9" Type="http://schemas.openxmlformats.org/officeDocument/2006/relationships/tags" Target="../tags/tag23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8.xml" /><Relationship Id="rId3" Type="http://schemas.openxmlformats.org/officeDocument/2006/relationships/tags" Target="../tags/tag239.xml" /><Relationship Id="rId4" Type="http://schemas.openxmlformats.org/officeDocument/2006/relationships/tags" Target="../tags/tag24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5310220322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生理学基础与常见病理生理现象分析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>
            <a:normAutofit fontScale="95455" lnSpcReduction="10000"/>
          </a:bodyPr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/>
        <p:txBody>
          <a:bodyPr>
            <a:normAutofit fontScale="93750"/>
          </a:bodyPr>
          <a:lstStyle/>
          <a:p>
            <a:r>
              <a:rPr lang="zh-CN" altLang="en-US"/>
              <a:t>金山办公软件有限公司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/>
        <p:txBody>
          <a:bodyPr>
            <a:normAutofit fontScale="95000"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>
            <a:normAutofit fontScale="98333" lnSpcReduction="2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>
            <a:normAutofit fontScale="92857" lnSpcReduction="20000"/>
          </a:bodyPr>
          <a:lstStyle/>
          <a:p>
            <a:r>
              <a:rPr lang="en-US" altLang="zh-CN">
                <a:sym typeface="+mn-ea"/>
              </a:rPr>
              <a:t>CONTENTS</a:t>
            </a:r>
            <a:endParaRPr lang="en-US" altLang="zh-CN"/>
          </a:p>
        </p:txBody>
      </p:sp>
      <p:sp>
        <p:nvSpPr>
          <p:cNvPr id="1048810" name="序号"/>
          <p:cNvSpPr txBox="1"/>
          <p:nvPr>
            <p:custDataLst>
              <p:tags r:id="rId4"/>
            </p:custDataLst>
          </p:nvPr>
        </p:nvSpPr>
        <p:spPr>
          <a:xfrm>
            <a:off x="6545262" y="2715693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01</a:t>
            </a:r>
            <a:endParaRPr lang="en-US" sz="24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2" name="项标题"/>
          <p:cNvSpPr txBox="1"/>
          <p:nvPr>
            <p:custDataLst>
              <p:tags r:id="rId5"/>
            </p:custDataLst>
          </p:nvPr>
        </p:nvSpPr>
        <p:spPr>
          <a:xfrm>
            <a:off x="7336540" y="2715693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生理学基础知识</a:t>
            </a:r>
            <a:endParaRPr lang="zh-CN" altLang="en-US" sz="2200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4" name="序号"/>
          <p:cNvSpPr txBox="1"/>
          <p:nvPr>
            <p:custDataLst>
              <p:tags r:id="rId6"/>
            </p:custDataLst>
          </p:nvPr>
        </p:nvSpPr>
        <p:spPr>
          <a:xfrm>
            <a:off x="6545262" y="3384867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02</a:t>
            </a:r>
            <a:endParaRPr lang="en-US" sz="24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6" name="项标题"/>
          <p:cNvSpPr txBox="1"/>
          <p:nvPr>
            <p:custDataLst>
              <p:tags r:id="rId7"/>
            </p:custDataLst>
          </p:nvPr>
        </p:nvSpPr>
        <p:spPr>
          <a:xfrm>
            <a:off x="7336540" y="3384867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常见病理生理现象分析</a:t>
            </a:r>
            <a:endParaRPr lang="zh-CN" altLang="en-US" sz="2200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8" name="序号"/>
          <p:cNvSpPr txBox="1"/>
          <p:nvPr>
            <p:custDataLst>
              <p:tags r:id="rId8"/>
            </p:custDataLst>
          </p:nvPr>
        </p:nvSpPr>
        <p:spPr>
          <a:xfrm>
            <a:off x="6545262" y="4054041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03</a:t>
            </a:r>
            <a:endParaRPr lang="en-US" sz="24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0" name="项标题"/>
          <p:cNvSpPr txBox="1"/>
          <p:nvPr>
            <p:custDataLst>
              <p:tags r:id="rId9"/>
            </p:custDataLst>
          </p:nvPr>
        </p:nvSpPr>
        <p:spPr>
          <a:xfrm>
            <a:off x="7336540" y="4054041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病理生理现象与疾病的关系</a:t>
            </a:r>
            <a:endParaRPr lang="zh-CN" altLang="en-US" sz="2200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2" name="序号"/>
          <p:cNvSpPr txBox="1"/>
          <p:nvPr>
            <p:custDataLst>
              <p:tags r:id="rId10"/>
            </p:custDataLst>
          </p:nvPr>
        </p:nvSpPr>
        <p:spPr>
          <a:xfrm>
            <a:off x="6545262" y="4723215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04</a:t>
            </a:r>
            <a:endParaRPr lang="en-US" sz="24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4" name="项标题"/>
          <p:cNvSpPr txBox="1"/>
          <p:nvPr>
            <p:custDataLst>
              <p:tags r:id="rId11"/>
            </p:custDataLst>
          </p:nvPr>
        </p:nvSpPr>
        <p:spPr>
          <a:xfrm>
            <a:off x="7336540" y="4723215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病理生理现象的研究方法</a:t>
            </a:r>
            <a:endParaRPr lang="zh-CN" altLang="en-US" sz="2200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6" name="序号"/>
          <p:cNvSpPr txBox="1"/>
          <p:nvPr>
            <p:custDataLst>
              <p:tags r:id="rId12"/>
            </p:custDataLst>
          </p:nvPr>
        </p:nvSpPr>
        <p:spPr>
          <a:xfrm>
            <a:off x="6545262" y="5392389"/>
            <a:ext cx="658495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05</a:t>
            </a:r>
            <a:endParaRPr lang="en-US" sz="24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8" name="项标题"/>
          <p:cNvSpPr txBox="1"/>
          <p:nvPr>
            <p:custDataLst>
              <p:tags r:id="rId13"/>
            </p:custDataLst>
          </p:nvPr>
        </p:nvSpPr>
        <p:spPr>
          <a:xfrm>
            <a:off x="7336540" y="5392389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病理生理现象的未来研究方向</a:t>
            </a:r>
            <a:endParaRPr lang="zh-CN" altLang="en-US" sz="2400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生理学基础知识</a:t>
            </a:r>
            <a:endParaRPr lang="zh-CN" altLang="en-US"/>
          </a:p>
        </p:txBody>
      </p:sp>
      <p:sp>
        <p:nvSpPr>
          <p:cNvPr id="1048864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人体系统与功能</a:t>
            </a:r>
            <a:endParaRPr lang="zh-CN" altLang="en-US"/>
          </a:p>
        </p:txBody>
      </p:sp>
      <p:sp>
        <p:nvSpPr>
          <p:cNvPr id="1048900" name="任意多边形: 形状 2"/>
          <p:cNvSpPr/>
          <p:nvPr>
            <p:custDataLst>
              <p:tags r:id="rId2"/>
            </p:custDataLst>
          </p:nvPr>
        </p:nvSpPr>
        <p:spPr>
          <a:xfrm rot="10800000">
            <a:off x="937301" y="3901107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2" name="矩形 4"/>
          <p:cNvSpPr/>
          <p:nvPr>
            <p:custDataLst>
              <p:tags r:id="rId3"/>
            </p:custDataLst>
          </p:nvPr>
        </p:nvSpPr>
        <p:spPr>
          <a:xfrm>
            <a:off x="851576" y="4245831"/>
            <a:ext cx="171251" cy="1725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04" name="文本框 5"/>
          <p:cNvSpPr txBox="1"/>
          <p:nvPr>
            <p:custDataLst>
              <p:tags r:id="rId4"/>
            </p:custDataLst>
          </p:nvPr>
        </p:nvSpPr>
        <p:spPr>
          <a:xfrm>
            <a:off x="1137326" y="420388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呼吸系统：呼吸和排出二氧化碳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8906" name="任意多边形: 形状 56"/>
          <p:cNvSpPr/>
          <p:nvPr>
            <p:custDataLst>
              <p:tags r:id="rId5"/>
            </p:custDataLst>
          </p:nvPr>
        </p:nvSpPr>
        <p:spPr>
          <a:xfrm rot="10800000">
            <a:off x="4490328" y="3901107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08" name="矩形 57"/>
          <p:cNvSpPr/>
          <p:nvPr>
            <p:custDataLst>
              <p:tags r:id="rId6"/>
            </p:custDataLst>
          </p:nvPr>
        </p:nvSpPr>
        <p:spPr>
          <a:xfrm>
            <a:off x="4404603" y="4245831"/>
            <a:ext cx="171251" cy="1725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0" name="文本框 58"/>
          <p:cNvSpPr txBox="1"/>
          <p:nvPr>
            <p:custDataLst>
              <p:tags r:id="rId7"/>
            </p:custDataLst>
          </p:nvPr>
        </p:nvSpPr>
        <p:spPr>
          <a:xfrm>
            <a:off x="4690353" y="420388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泌尿系统：排泄尿液和维持体液平衡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8912" name="任意多边形: 形状 60"/>
          <p:cNvSpPr/>
          <p:nvPr>
            <p:custDataLst>
              <p:tags r:id="rId8"/>
            </p:custDataLst>
          </p:nvPr>
        </p:nvSpPr>
        <p:spPr>
          <a:xfrm rot="10800000">
            <a:off x="8042748" y="3901107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4" name="矩形 61"/>
          <p:cNvSpPr/>
          <p:nvPr>
            <p:custDataLst>
              <p:tags r:id="rId9"/>
            </p:custDataLst>
          </p:nvPr>
        </p:nvSpPr>
        <p:spPr>
          <a:xfrm>
            <a:off x="7957631" y="4245831"/>
            <a:ext cx="171251" cy="1725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16" name="文本框 62"/>
          <p:cNvSpPr txBox="1"/>
          <p:nvPr>
            <p:custDataLst>
              <p:tags r:id="rId10"/>
            </p:custDataLst>
          </p:nvPr>
        </p:nvSpPr>
        <p:spPr>
          <a:xfrm>
            <a:off x="8243381" y="420388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生殖系统：繁殖和生育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8918" name="任意多边形: 形状 64"/>
          <p:cNvSpPr/>
          <p:nvPr>
            <p:custDataLst>
              <p:tags r:id="rId11"/>
            </p:custDataLst>
          </p:nvPr>
        </p:nvSpPr>
        <p:spPr>
          <a:xfrm rot="10800000">
            <a:off x="923317" y="1504455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20" name="矩形 65"/>
          <p:cNvSpPr/>
          <p:nvPr>
            <p:custDataLst>
              <p:tags r:id="rId12"/>
            </p:custDataLst>
          </p:nvPr>
        </p:nvSpPr>
        <p:spPr>
          <a:xfrm>
            <a:off x="838200" y="1848571"/>
            <a:ext cx="171251" cy="1725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2" name="文本框 66"/>
          <p:cNvSpPr txBox="1"/>
          <p:nvPr>
            <p:custDataLst>
              <p:tags r:id="rId13"/>
            </p:custDataLst>
          </p:nvPr>
        </p:nvSpPr>
        <p:spPr>
          <a:xfrm>
            <a:off x="1123950" y="180662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神经系统：控制和调节人体活动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8924" name="任意多边形: 形状 68"/>
          <p:cNvSpPr/>
          <p:nvPr>
            <p:custDataLst>
              <p:tags r:id="rId14"/>
            </p:custDataLst>
          </p:nvPr>
        </p:nvSpPr>
        <p:spPr>
          <a:xfrm rot="10800000">
            <a:off x="4476345" y="1504455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6" name="矩形 69"/>
          <p:cNvSpPr/>
          <p:nvPr>
            <p:custDataLst>
              <p:tags r:id="rId15"/>
            </p:custDataLst>
          </p:nvPr>
        </p:nvSpPr>
        <p:spPr>
          <a:xfrm>
            <a:off x="4390620" y="1848571"/>
            <a:ext cx="171251" cy="1725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8" name="文本框 70"/>
          <p:cNvSpPr txBox="1"/>
          <p:nvPr>
            <p:custDataLst>
              <p:tags r:id="rId16"/>
            </p:custDataLst>
          </p:nvPr>
        </p:nvSpPr>
        <p:spPr>
          <a:xfrm>
            <a:off x="4676370" y="180662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循环系统：运输氧气和营养物质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8930" name="任意多边形: 形状 72"/>
          <p:cNvSpPr/>
          <p:nvPr>
            <p:custDataLst>
              <p:tags r:id="rId17"/>
            </p:custDataLst>
          </p:nvPr>
        </p:nvSpPr>
        <p:spPr>
          <a:xfrm rot="10800000">
            <a:off x="8029372" y="1504455"/>
            <a:ext cx="3311112" cy="2136611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32" name="矩形 73"/>
          <p:cNvSpPr/>
          <p:nvPr>
            <p:custDataLst>
              <p:tags r:id="rId18"/>
            </p:custDataLst>
          </p:nvPr>
        </p:nvSpPr>
        <p:spPr>
          <a:xfrm>
            <a:off x="7943647" y="1848571"/>
            <a:ext cx="171251" cy="1725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4" name="文本框 74"/>
          <p:cNvSpPr txBox="1"/>
          <p:nvPr>
            <p:custDataLst>
              <p:tags r:id="rId19"/>
            </p:custDataLst>
          </p:nvPr>
        </p:nvSpPr>
        <p:spPr>
          <a:xfrm>
            <a:off x="8229397" y="1806621"/>
            <a:ext cx="2910719" cy="1208289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消化系统：消化和吸收食物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细胞与组织</a:t>
            </a:r>
            <a:endParaRPr lang="zh-CN" altLang="en-US"/>
          </a:p>
        </p:txBody>
      </p:sp>
      <p:sp>
        <p:nvSpPr>
          <p:cNvPr id="104897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4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6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2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4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8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细胞是生物体的基本单位</a:t>
            </a:r>
            <a:endParaRPr kumimoji="0" lang="zh-CN" altLang="en-US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8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组织类型：上皮组织、肌肉组织、神经组织等</a:t>
            </a:r>
            <a:endParaRPr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9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4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6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9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2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4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0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细胞与组织的关系：细胞构成组织，组织构成器官，器官构成系统，系统构成生物体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0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细胞类型：上皮细胞、肌肉细胞、神经细胞等</a:t>
            </a: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4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生理学基本概念</a:t>
            </a:r>
            <a:endParaRPr lang="zh-CN" altLang="en-US"/>
          </a:p>
        </p:txBody>
      </p:sp>
      <p:sp>
        <p:nvSpPr>
          <p:cNvPr id="1049044" name="五边形 2"/>
          <p:cNvSpPr/>
          <p:nvPr>
            <p:custDataLst>
              <p:tags r:id="rId2"/>
            </p:custDataLst>
          </p:nvPr>
        </p:nvSpPr>
        <p:spPr>
          <a:xfrm rot="16200000" flipH="1">
            <a:off x="1395209" y="2234203"/>
            <a:ext cx="583533" cy="169708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6" name="五边形 3"/>
          <p:cNvSpPr/>
          <p:nvPr>
            <p:custDataLst>
              <p:tags r:id="rId3"/>
            </p:custDataLst>
          </p:nvPr>
        </p:nvSpPr>
        <p:spPr>
          <a:xfrm rot="16200000" flipH="1">
            <a:off x="1410428" y="4125599"/>
            <a:ext cx="555069" cy="152401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48" name="任意多边形 4"/>
          <p:cNvSpPr/>
          <p:nvPr>
            <p:custDataLst>
              <p:tags r:id="rId4"/>
            </p:custDataLst>
          </p:nvPr>
        </p:nvSpPr>
        <p:spPr>
          <a:xfrm>
            <a:off x="925252" y="2788777"/>
            <a:ext cx="1524019" cy="2299976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0" name="任意多边形 5"/>
          <p:cNvSpPr/>
          <p:nvPr>
            <p:custDataLst>
              <p:tags r:id="rId5"/>
            </p:custDataLst>
          </p:nvPr>
        </p:nvSpPr>
        <p:spPr>
          <a:xfrm flipV="1">
            <a:off x="838200" y="2352301"/>
            <a:ext cx="1697087" cy="81580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925252" y="3217948"/>
            <a:ext cx="1524019" cy="148999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12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生理学：研究人体正常功能及其机制的科学</a:t>
            </a:r>
            <a:endParaRPr lang="zh-CN" altLang="en-US" sz="12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54" name="五边形 16"/>
          <p:cNvSpPr/>
          <p:nvPr>
            <p:custDataLst>
              <p:tags r:id="rId7"/>
            </p:custDataLst>
          </p:nvPr>
        </p:nvSpPr>
        <p:spPr>
          <a:xfrm rot="16200000" flipH="1">
            <a:off x="4888234" y="2233594"/>
            <a:ext cx="583533" cy="169822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6" name="五边形 17"/>
          <p:cNvSpPr/>
          <p:nvPr>
            <p:custDataLst>
              <p:tags r:id="rId8"/>
            </p:custDataLst>
          </p:nvPr>
        </p:nvSpPr>
        <p:spPr>
          <a:xfrm rot="16200000" flipH="1">
            <a:off x="4902235" y="4125599"/>
            <a:ext cx="555069" cy="152401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58" name="任意多边形 18"/>
          <p:cNvSpPr/>
          <p:nvPr>
            <p:custDataLst>
              <p:tags r:id="rId9"/>
            </p:custDataLst>
          </p:nvPr>
        </p:nvSpPr>
        <p:spPr>
          <a:xfrm>
            <a:off x="4418277" y="2788777"/>
            <a:ext cx="1524019" cy="2299976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0" name="任意多边形 19"/>
          <p:cNvSpPr/>
          <p:nvPr>
            <p:custDataLst>
              <p:tags r:id="rId10"/>
            </p:custDataLst>
          </p:nvPr>
        </p:nvSpPr>
        <p:spPr>
          <a:xfrm flipV="1">
            <a:off x="4330616" y="2352301"/>
            <a:ext cx="1698225" cy="81580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4417668" y="3211252"/>
            <a:ext cx="1524588" cy="1502392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12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生理机制：生理功能背后的生物学原理</a:t>
            </a:r>
            <a:endParaRPr lang="zh-CN" altLang="en-US" sz="12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64" name="五边形 23"/>
          <p:cNvSpPr/>
          <p:nvPr>
            <p:custDataLst>
              <p:tags r:id="rId12"/>
            </p:custDataLst>
          </p:nvPr>
        </p:nvSpPr>
        <p:spPr>
          <a:xfrm rot="16200000" flipH="1">
            <a:off x="6634138" y="2259771"/>
            <a:ext cx="583533" cy="169708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6" name="五边形 24"/>
          <p:cNvSpPr/>
          <p:nvPr>
            <p:custDataLst>
              <p:tags r:id="rId13"/>
            </p:custDataLst>
          </p:nvPr>
        </p:nvSpPr>
        <p:spPr>
          <a:xfrm rot="16200000" flipH="1">
            <a:off x="6648748" y="4149949"/>
            <a:ext cx="555069" cy="15245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8" name="任意多边形 25"/>
          <p:cNvSpPr/>
          <p:nvPr>
            <p:custDataLst>
              <p:tags r:id="rId14"/>
            </p:custDataLst>
          </p:nvPr>
        </p:nvSpPr>
        <p:spPr>
          <a:xfrm>
            <a:off x="6163572" y="2813736"/>
            <a:ext cx="1524588" cy="229940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0" name="任意多边形 26"/>
          <p:cNvSpPr/>
          <p:nvPr>
            <p:custDataLst>
              <p:tags r:id="rId15"/>
            </p:custDataLst>
          </p:nvPr>
        </p:nvSpPr>
        <p:spPr>
          <a:xfrm flipV="1">
            <a:off x="6077129" y="2377869"/>
            <a:ext cx="1697087" cy="81580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6"/>
            </p:custDataLst>
          </p:nvPr>
        </p:nvSpPr>
        <p:spPr bwMode="auto">
          <a:xfrm>
            <a:off x="6164180" y="3236210"/>
            <a:ext cx="1524019" cy="1502392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12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生理调节：人体对内外环境变化做出的适应性反应</a:t>
            </a:r>
            <a:endParaRPr lang="zh-CN" altLang="en-US" sz="12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74" name="五边形 10"/>
          <p:cNvSpPr/>
          <p:nvPr>
            <p:custDataLst>
              <p:tags r:id="rId17"/>
            </p:custDataLst>
          </p:nvPr>
        </p:nvSpPr>
        <p:spPr>
          <a:xfrm rot="16200000" flipH="1">
            <a:off x="3156332" y="4134121"/>
            <a:ext cx="555069" cy="152401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6" name="五边形 9"/>
          <p:cNvSpPr/>
          <p:nvPr>
            <p:custDataLst>
              <p:tags r:id="rId18"/>
            </p:custDataLst>
          </p:nvPr>
        </p:nvSpPr>
        <p:spPr>
          <a:xfrm rot="16200000" flipH="1">
            <a:off x="3141113" y="2242725"/>
            <a:ext cx="583533" cy="169708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8" name="任意多边形 11"/>
          <p:cNvSpPr/>
          <p:nvPr>
            <p:custDataLst>
              <p:tags r:id="rId19"/>
            </p:custDataLst>
          </p:nvPr>
        </p:nvSpPr>
        <p:spPr>
          <a:xfrm>
            <a:off x="2671764" y="2796691"/>
            <a:ext cx="1524019" cy="2299976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0" name="任意多边形 12"/>
          <p:cNvSpPr/>
          <p:nvPr>
            <p:custDataLst>
              <p:tags r:id="rId20"/>
            </p:custDataLst>
          </p:nvPr>
        </p:nvSpPr>
        <p:spPr>
          <a:xfrm flipV="1">
            <a:off x="2584712" y="2360824"/>
            <a:ext cx="1697087" cy="81637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2671764" y="3214295"/>
            <a:ext cx="1524019" cy="1512036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12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生理功能：人体各器官、系统的正常活动</a:t>
            </a:r>
            <a:endParaRPr lang="zh-CN" altLang="en-US" sz="12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84" name="五边形 23"/>
          <p:cNvSpPr/>
          <p:nvPr>
            <p:custDataLst>
              <p:tags r:id="rId22"/>
            </p:custDataLst>
          </p:nvPr>
        </p:nvSpPr>
        <p:spPr>
          <a:xfrm rot="16200000" flipH="1">
            <a:off x="8380041" y="2259771"/>
            <a:ext cx="583533" cy="169708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6" name="五边形 24"/>
          <p:cNvSpPr/>
          <p:nvPr>
            <p:custDataLst>
              <p:tags r:id="rId23"/>
            </p:custDataLst>
          </p:nvPr>
        </p:nvSpPr>
        <p:spPr>
          <a:xfrm rot="16200000" flipH="1">
            <a:off x="8394651" y="4149949"/>
            <a:ext cx="555069" cy="15245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8" name="任意多边形 25"/>
          <p:cNvSpPr/>
          <p:nvPr>
            <p:custDataLst>
              <p:tags r:id="rId24"/>
            </p:custDataLst>
          </p:nvPr>
        </p:nvSpPr>
        <p:spPr>
          <a:xfrm>
            <a:off x="7910084" y="2813736"/>
            <a:ext cx="1524588" cy="229940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0" name="任意多边形 26"/>
          <p:cNvSpPr/>
          <p:nvPr>
            <p:custDataLst>
              <p:tags r:id="rId25"/>
            </p:custDataLst>
          </p:nvPr>
        </p:nvSpPr>
        <p:spPr>
          <a:xfrm flipV="1">
            <a:off x="7823032" y="2377869"/>
            <a:ext cx="1697087" cy="81580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6"/>
            </p:custDataLst>
          </p:nvPr>
        </p:nvSpPr>
        <p:spPr bwMode="auto">
          <a:xfrm>
            <a:off x="7910084" y="3228905"/>
            <a:ext cx="1524019" cy="1516857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12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生理学研究方法：实验法、观察法、模型法等</a:t>
            </a:r>
            <a:endParaRPr lang="zh-CN" altLang="en-US" sz="12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94" name="五边形 23"/>
          <p:cNvSpPr/>
          <p:nvPr>
            <p:custDataLst>
              <p:tags r:id="rId27"/>
            </p:custDataLst>
          </p:nvPr>
        </p:nvSpPr>
        <p:spPr>
          <a:xfrm rot="16200000" flipH="1">
            <a:off x="10212997" y="2259771"/>
            <a:ext cx="583533" cy="1697087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6" name="五边形 24"/>
          <p:cNvSpPr/>
          <p:nvPr>
            <p:custDataLst>
              <p:tags r:id="rId28"/>
            </p:custDataLst>
          </p:nvPr>
        </p:nvSpPr>
        <p:spPr>
          <a:xfrm rot="16200000" flipH="1">
            <a:off x="10228216" y="4149949"/>
            <a:ext cx="555069" cy="15245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8" name="任意多边形 25"/>
          <p:cNvSpPr/>
          <p:nvPr>
            <p:custDataLst>
              <p:tags r:id="rId29"/>
            </p:custDataLst>
          </p:nvPr>
        </p:nvSpPr>
        <p:spPr>
          <a:xfrm>
            <a:off x="9743039" y="2813736"/>
            <a:ext cx="1524588" cy="229940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0" name="任意多边形 26"/>
          <p:cNvSpPr/>
          <p:nvPr>
            <p:custDataLst>
              <p:tags r:id="rId30"/>
            </p:custDataLst>
          </p:nvPr>
        </p:nvSpPr>
        <p:spPr>
          <a:xfrm flipV="1">
            <a:off x="9656597" y="2377869"/>
            <a:ext cx="1697087" cy="81580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0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31"/>
            </p:custDataLst>
          </p:nvPr>
        </p:nvSpPr>
        <p:spPr bwMode="auto">
          <a:xfrm>
            <a:off x="9743648" y="3234384"/>
            <a:ext cx="1524019" cy="150583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6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生理学与医学的关系：生理学是医学的基础学科，为医学提供理论依据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3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常见病理生理现象分析</a:t>
            </a:r>
            <a:endParaRPr lang="zh-CN" altLang="en-US"/>
          </a:p>
        </p:txBody>
      </p:sp>
      <p:sp>
        <p:nvSpPr>
          <p:cNvPr id="104913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7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高血压的病理生理机制</a:t>
            </a:r>
            <a:endParaRPr lang="zh-CN" altLang="en-US"/>
          </a:p>
        </p:txBody>
      </p:sp>
      <p:sp>
        <p:nvSpPr>
          <p:cNvPr id="1049174" name="圆角矩形 5"/>
          <p:cNvSpPr/>
          <p:nvPr>
            <p:custDataLst>
              <p:tags r:id="rId2"/>
            </p:custDataLst>
          </p:nvPr>
        </p:nvSpPr>
        <p:spPr>
          <a:xfrm>
            <a:off x="860720" y="1546698"/>
            <a:ext cx="2447980" cy="4493035"/>
          </a:xfrm>
          <a:prstGeom prst="roundRect">
            <a:avLst>
              <a:gd name="adj" fmla="val 6621"/>
            </a:avLst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6" name="圆角矩形 3"/>
          <p:cNvSpPr/>
          <p:nvPr>
            <p:custDataLst>
              <p:tags r:id="rId3"/>
            </p:custDataLst>
          </p:nvPr>
        </p:nvSpPr>
        <p:spPr>
          <a:xfrm>
            <a:off x="838200" y="1502267"/>
            <a:ext cx="2447980" cy="4493035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78" name="文本框 5"/>
          <p:cNvSpPr txBox="1"/>
          <p:nvPr>
            <p:custDataLst>
              <p:tags r:id="rId4"/>
            </p:custDataLst>
          </p:nvPr>
        </p:nvSpPr>
        <p:spPr>
          <a:xfrm>
            <a:off x="1007404" y="1860760"/>
            <a:ext cx="2108963" cy="2954374"/>
          </a:xfrm>
          <a:prstGeom prst="rect">
            <a:avLst/>
          </a:prstGeom>
          <a:noFill/>
        </p:spPr>
        <p:txBody>
          <a:bodyPr wrap="square" rtlCol="0" anchor="t" anchorCtr="0">
            <a:normAutofit fontScale="9565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血压升高：由于血管紧张素II、醛固酮等激素分泌增加，导致血管收缩，血压升高。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0" name="圆角矩形 16"/>
          <p:cNvSpPr/>
          <p:nvPr>
            <p:custDataLst>
              <p:tags r:id="rId5"/>
            </p:custDataLst>
          </p:nvPr>
        </p:nvSpPr>
        <p:spPr>
          <a:xfrm>
            <a:off x="1013490" y="4987990"/>
            <a:ext cx="659165" cy="659774"/>
          </a:xfrm>
          <a:prstGeom prst="roundRect">
            <a:avLst>
              <a:gd name="adj" fmla="val 23765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833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01</a:t>
            </a:r>
            <a:endParaRPr lang="en-US" altLang="zh-CN" sz="3600" b="1">
              <a:latin typeface="+mn-ea"/>
            </a:endParaRPr>
          </a:p>
        </p:txBody>
      </p:sp>
      <p:sp>
        <p:nvSpPr>
          <p:cNvPr id="1049182" name="圆角矩形 12"/>
          <p:cNvSpPr/>
          <p:nvPr>
            <p:custDataLst>
              <p:tags r:id="rId6"/>
            </p:custDataLst>
          </p:nvPr>
        </p:nvSpPr>
        <p:spPr>
          <a:xfrm>
            <a:off x="3544246" y="1546698"/>
            <a:ext cx="2447980" cy="4493035"/>
          </a:xfrm>
          <a:prstGeom prst="roundRect">
            <a:avLst>
              <a:gd name="adj" fmla="val 6621"/>
            </a:avLst>
          </a:prstGeom>
          <a:solidFill>
            <a:srgbClr val="BFBFBF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4" name="圆角矩形 13"/>
          <p:cNvSpPr/>
          <p:nvPr>
            <p:custDataLst>
              <p:tags r:id="rId7"/>
            </p:custDataLst>
          </p:nvPr>
        </p:nvSpPr>
        <p:spPr>
          <a:xfrm>
            <a:off x="3516248" y="1502267"/>
            <a:ext cx="2447980" cy="4493035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rgbClr val="BFBFB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86" name="圆角矩形 15"/>
          <p:cNvSpPr/>
          <p:nvPr>
            <p:custDataLst>
              <p:tags r:id="rId8"/>
            </p:custDataLst>
          </p:nvPr>
        </p:nvSpPr>
        <p:spPr>
          <a:xfrm>
            <a:off x="3739622" y="4992859"/>
            <a:ext cx="659165" cy="659774"/>
          </a:xfrm>
          <a:prstGeom prst="roundRect">
            <a:avLst>
              <a:gd name="adj" fmla="val 23765"/>
            </a:avLst>
          </a:prstGeom>
          <a:solidFill>
            <a:srgbClr val="A6A6A6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833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02</a:t>
            </a:r>
            <a:endParaRPr lang="en-US" altLang="zh-CN" sz="3600" b="1">
              <a:latin typeface="+mn-ea"/>
            </a:endParaRPr>
          </a:p>
        </p:txBody>
      </p:sp>
      <p:sp>
        <p:nvSpPr>
          <p:cNvPr id="1049188" name="文本框 10"/>
          <p:cNvSpPr txBox="1"/>
          <p:nvPr>
            <p:custDataLst>
              <p:tags r:id="rId9"/>
            </p:custDataLst>
          </p:nvPr>
        </p:nvSpPr>
        <p:spPr>
          <a:xfrm>
            <a:off x="3686670" y="1865629"/>
            <a:ext cx="2107746" cy="2954374"/>
          </a:xfrm>
          <a:prstGeom prst="rect">
            <a:avLst/>
          </a:prstGeom>
          <a:noFill/>
        </p:spPr>
        <p:txBody>
          <a:bodyPr wrap="square" rtlCol="0" anchor="t" anchorCtr="0">
            <a:normAutofit fontScale="9565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心脏负荷增加：血压升高导致心脏负荷增加，心肌肥厚，心室壁增厚，心输出量减少。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0" name="圆角矩形 5"/>
          <p:cNvSpPr/>
          <p:nvPr>
            <p:custDataLst>
              <p:tags r:id="rId10"/>
            </p:custDataLst>
          </p:nvPr>
        </p:nvSpPr>
        <p:spPr>
          <a:xfrm>
            <a:off x="6222294" y="1546698"/>
            <a:ext cx="2447980" cy="4493035"/>
          </a:xfrm>
          <a:prstGeom prst="roundRect">
            <a:avLst>
              <a:gd name="adj" fmla="val 6621"/>
            </a:avLst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2" name="圆角矩形 3"/>
          <p:cNvSpPr/>
          <p:nvPr>
            <p:custDataLst>
              <p:tags r:id="rId11"/>
            </p:custDataLst>
          </p:nvPr>
        </p:nvSpPr>
        <p:spPr>
          <a:xfrm>
            <a:off x="6199774" y="1502267"/>
            <a:ext cx="2447980" cy="4493035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94" name="文本框 23"/>
          <p:cNvSpPr txBox="1"/>
          <p:nvPr>
            <p:custDataLst>
              <p:tags r:id="rId12"/>
            </p:custDataLst>
          </p:nvPr>
        </p:nvSpPr>
        <p:spPr>
          <a:xfrm>
            <a:off x="6368978" y="1860760"/>
            <a:ext cx="2108963" cy="2954374"/>
          </a:xfrm>
          <a:prstGeom prst="rect">
            <a:avLst/>
          </a:prstGeom>
          <a:noFill/>
        </p:spPr>
        <p:txBody>
          <a:bodyPr wrap="square" rtlCol="0" anchor="t" anchorCtr="0">
            <a:normAutofit fontScale="91304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血管病变：高血压可导致血管内皮损伤，血管壁增厚，血管狭窄，血流阻力增加。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96" name="圆角矩形 16"/>
          <p:cNvSpPr/>
          <p:nvPr>
            <p:custDataLst>
              <p:tags r:id="rId13"/>
            </p:custDataLst>
          </p:nvPr>
        </p:nvSpPr>
        <p:spPr>
          <a:xfrm>
            <a:off x="6375065" y="4987990"/>
            <a:ext cx="659165" cy="659774"/>
          </a:xfrm>
          <a:prstGeom prst="roundRect">
            <a:avLst>
              <a:gd name="adj" fmla="val 23765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833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03</a:t>
            </a:r>
            <a:endParaRPr lang="en-US" altLang="zh-CN" sz="3600" b="1">
              <a:latin typeface="+mn-ea"/>
            </a:endParaRPr>
          </a:p>
        </p:txBody>
      </p:sp>
      <p:sp>
        <p:nvSpPr>
          <p:cNvPr id="1049198" name="圆角矩形 12"/>
          <p:cNvSpPr/>
          <p:nvPr>
            <p:custDataLst>
              <p:tags r:id="rId14"/>
            </p:custDataLst>
          </p:nvPr>
        </p:nvSpPr>
        <p:spPr>
          <a:xfrm>
            <a:off x="8905820" y="1546698"/>
            <a:ext cx="2447980" cy="4493035"/>
          </a:xfrm>
          <a:prstGeom prst="roundRect">
            <a:avLst>
              <a:gd name="adj" fmla="val 6621"/>
            </a:avLst>
          </a:prstGeom>
          <a:solidFill>
            <a:srgbClr val="BFBFBF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0" name="圆角矩形 13"/>
          <p:cNvSpPr/>
          <p:nvPr>
            <p:custDataLst>
              <p:tags r:id="rId15"/>
            </p:custDataLst>
          </p:nvPr>
        </p:nvSpPr>
        <p:spPr>
          <a:xfrm>
            <a:off x="8877823" y="1502267"/>
            <a:ext cx="2447980" cy="4493035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rgbClr val="BFBFB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2" name="圆角矩形 15"/>
          <p:cNvSpPr/>
          <p:nvPr>
            <p:custDataLst>
              <p:tags r:id="rId16"/>
            </p:custDataLst>
          </p:nvPr>
        </p:nvSpPr>
        <p:spPr>
          <a:xfrm>
            <a:off x="9101196" y="4992859"/>
            <a:ext cx="659165" cy="659774"/>
          </a:xfrm>
          <a:prstGeom prst="roundRect">
            <a:avLst>
              <a:gd name="adj" fmla="val 23765"/>
            </a:avLst>
          </a:prstGeom>
          <a:solidFill>
            <a:srgbClr val="A6A6A6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833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04</a:t>
            </a:r>
            <a:endParaRPr lang="en-US" altLang="zh-CN" sz="3600" b="1">
              <a:latin typeface="+mn-ea"/>
            </a:endParaRPr>
          </a:p>
        </p:txBody>
      </p:sp>
      <p:sp>
        <p:nvSpPr>
          <p:cNvPr id="1049204" name="文本框 32"/>
          <p:cNvSpPr txBox="1"/>
          <p:nvPr>
            <p:custDataLst>
              <p:tags r:id="rId17"/>
            </p:custDataLst>
          </p:nvPr>
        </p:nvSpPr>
        <p:spPr>
          <a:xfrm>
            <a:off x="9048244" y="1865629"/>
            <a:ext cx="2107746" cy="2954374"/>
          </a:xfrm>
          <a:prstGeom prst="rect">
            <a:avLst/>
          </a:prstGeom>
          <a:noFill/>
        </p:spPr>
        <p:txBody>
          <a:bodyPr wrap="square" rtlCol="0" anchor="t" anchorCtr="0">
            <a:normAutofit fontScale="95652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肾脏损害：高血压可导致肾脏损害，肾小球滤过率降低，尿蛋白增加，肾功能减退。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23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糖尿病的病理生理机制</a:t>
            </a:r>
            <a:endParaRPr lang="zh-CN" altLang="en-US"/>
          </a:p>
        </p:txBody>
      </p:sp>
      <p:sp>
        <p:nvSpPr>
          <p:cNvPr id="1049240" name="圆角矩形 5"/>
          <p:cNvSpPr/>
          <p:nvPr>
            <p:custDataLst>
              <p:tags r:id="rId2"/>
            </p:custDataLst>
          </p:nvPr>
        </p:nvSpPr>
        <p:spPr>
          <a:xfrm>
            <a:off x="860720" y="1546698"/>
            <a:ext cx="2447980" cy="4493035"/>
          </a:xfrm>
          <a:prstGeom prst="roundRect">
            <a:avLst>
              <a:gd name="adj" fmla="val 6621"/>
            </a:avLst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2" name="圆角矩形 3"/>
          <p:cNvSpPr/>
          <p:nvPr>
            <p:custDataLst>
              <p:tags r:id="rId3"/>
            </p:custDataLst>
          </p:nvPr>
        </p:nvSpPr>
        <p:spPr>
          <a:xfrm>
            <a:off x="838200" y="1502267"/>
            <a:ext cx="2447980" cy="4493035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44" name="文本框 5"/>
          <p:cNvSpPr txBox="1"/>
          <p:nvPr>
            <p:custDataLst>
              <p:tags r:id="rId4"/>
            </p:custDataLst>
          </p:nvPr>
        </p:nvSpPr>
        <p:spPr>
          <a:xfrm>
            <a:off x="1007404" y="1860760"/>
            <a:ext cx="2108963" cy="295437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胰岛素分泌不足或作用受损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46" name="圆角矩形 16"/>
          <p:cNvSpPr/>
          <p:nvPr>
            <p:custDataLst>
              <p:tags r:id="rId5"/>
            </p:custDataLst>
          </p:nvPr>
        </p:nvSpPr>
        <p:spPr>
          <a:xfrm>
            <a:off x="1013490" y="4987990"/>
            <a:ext cx="659165" cy="659774"/>
          </a:xfrm>
          <a:prstGeom prst="roundRect">
            <a:avLst>
              <a:gd name="adj" fmla="val 23765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833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01</a:t>
            </a:r>
            <a:endParaRPr lang="en-US" altLang="zh-CN" sz="3600" b="1">
              <a:latin typeface="+mn-ea"/>
            </a:endParaRPr>
          </a:p>
        </p:txBody>
      </p:sp>
      <p:sp>
        <p:nvSpPr>
          <p:cNvPr id="1049248" name="圆角矩形 12"/>
          <p:cNvSpPr/>
          <p:nvPr>
            <p:custDataLst>
              <p:tags r:id="rId6"/>
            </p:custDataLst>
          </p:nvPr>
        </p:nvSpPr>
        <p:spPr>
          <a:xfrm>
            <a:off x="3544246" y="1546698"/>
            <a:ext cx="2447980" cy="4493035"/>
          </a:xfrm>
          <a:prstGeom prst="roundRect">
            <a:avLst>
              <a:gd name="adj" fmla="val 6621"/>
            </a:avLst>
          </a:prstGeom>
          <a:solidFill>
            <a:srgbClr val="BFBFBF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0" name="圆角矩形 13"/>
          <p:cNvSpPr/>
          <p:nvPr>
            <p:custDataLst>
              <p:tags r:id="rId7"/>
            </p:custDataLst>
          </p:nvPr>
        </p:nvSpPr>
        <p:spPr>
          <a:xfrm>
            <a:off x="3516248" y="1502267"/>
            <a:ext cx="2447980" cy="4493035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rgbClr val="BFBFB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2" name="圆角矩形 15"/>
          <p:cNvSpPr/>
          <p:nvPr>
            <p:custDataLst>
              <p:tags r:id="rId8"/>
            </p:custDataLst>
          </p:nvPr>
        </p:nvSpPr>
        <p:spPr>
          <a:xfrm>
            <a:off x="3739622" y="4992859"/>
            <a:ext cx="659165" cy="659774"/>
          </a:xfrm>
          <a:prstGeom prst="roundRect">
            <a:avLst>
              <a:gd name="adj" fmla="val 23765"/>
            </a:avLst>
          </a:prstGeom>
          <a:solidFill>
            <a:srgbClr val="A6A6A6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833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02</a:t>
            </a:r>
            <a:endParaRPr lang="en-US" altLang="zh-CN" sz="3600" b="1">
              <a:latin typeface="+mn-ea"/>
            </a:endParaRPr>
          </a:p>
        </p:txBody>
      </p:sp>
      <p:sp>
        <p:nvSpPr>
          <p:cNvPr id="1049254" name="文本框 10"/>
          <p:cNvSpPr txBox="1"/>
          <p:nvPr>
            <p:custDataLst>
              <p:tags r:id="rId9"/>
            </p:custDataLst>
          </p:nvPr>
        </p:nvSpPr>
        <p:spPr>
          <a:xfrm>
            <a:off x="3686670" y="1865629"/>
            <a:ext cx="2107746" cy="295437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血糖升高，导致糖代谢紊乱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56" name="圆角矩形 5"/>
          <p:cNvSpPr/>
          <p:nvPr>
            <p:custDataLst>
              <p:tags r:id="rId10"/>
            </p:custDataLst>
          </p:nvPr>
        </p:nvSpPr>
        <p:spPr>
          <a:xfrm>
            <a:off x="6222294" y="1546698"/>
            <a:ext cx="2447980" cy="4493035"/>
          </a:xfrm>
          <a:prstGeom prst="roundRect">
            <a:avLst>
              <a:gd name="adj" fmla="val 6621"/>
            </a:avLst>
          </a:prstGeom>
          <a:solidFill>
            <a:schemeClr val="accent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58" name="圆角矩形 3"/>
          <p:cNvSpPr/>
          <p:nvPr>
            <p:custDataLst>
              <p:tags r:id="rId11"/>
            </p:custDataLst>
          </p:nvPr>
        </p:nvSpPr>
        <p:spPr>
          <a:xfrm>
            <a:off x="6199774" y="1502267"/>
            <a:ext cx="2447980" cy="4493035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0" name="文本框 23"/>
          <p:cNvSpPr txBox="1"/>
          <p:nvPr>
            <p:custDataLst>
              <p:tags r:id="rId12"/>
            </p:custDataLst>
          </p:nvPr>
        </p:nvSpPr>
        <p:spPr>
          <a:xfrm>
            <a:off x="6368978" y="1860760"/>
            <a:ext cx="2108963" cy="295437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长期高血糖导致各种并发症，如视网膜病变、肾病、神经病变等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62" name="圆角矩形 16"/>
          <p:cNvSpPr/>
          <p:nvPr>
            <p:custDataLst>
              <p:tags r:id="rId13"/>
            </p:custDataLst>
          </p:nvPr>
        </p:nvSpPr>
        <p:spPr>
          <a:xfrm>
            <a:off x="6375065" y="4987990"/>
            <a:ext cx="659165" cy="659774"/>
          </a:xfrm>
          <a:prstGeom prst="roundRect">
            <a:avLst>
              <a:gd name="adj" fmla="val 23765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833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03</a:t>
            </a:r>
            <a:endParaRPr lang="en-US" altLang="zh-CN" sz="3600" b="1">
              <a:latin typeface="+mn-ea"/>
            </a:endParaRPr>
          </a:p>
        </p:txBody>
      </p:sp>
      <p:sp>
        <p:nvSpPr>
          <p:cNvPr id="1049264" name="圆角矩形 12"/>
          <p:cNvSpPr/>
          <p:nvPr>
            <p:custDataLst>
              <p:tags r:id="rId14"/>
            </p:custDataLst>
          </p:nvPr>
        </p:nvSpPr>
        <p:spPr>
          <a:xfrm>
            <a:off x="8905820" y="1546698"/>
            <a:ext cx="2447980" cy="4493035"/>
          </a:xfrm>
          <a:prstGeom prst="roundRect">
            <a:avLst>
              <a:gd name="adj" fmla="val 6621"/>
            </a:avLst>
          </a:prstGeom>
          <a:solidFill>
            <a:srgbClr val="BFBFBF"/>
          </a:solidFill>
          <a:ln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6" name="圆角矩形 13"/>
          <p:cNvSpPr/>
          <p:nvPr>
            <p:custDataLst>
              <p:tags r:id="rId15"/>
            </p:custDataLst>
          </p:nvPr>
        </p:nvSpPr>
        <p:spPr>
          <a:xfrm>
            <a:off x="8877823" y="1502267"/>
            <a:ext cx="2447980" cy="4493035"/>
          </a:xfrm>
          <a:prstGeom prst="roundRect">
            <a:avLst>
              <a:gd name="adj" fmla="val 6621"/>
            </a:avLst>
          </a:prstGeom>
          <a:solidFill>
            <a:schemeClr val="bg1"/>
          </a:solidFill>
          <a:ln>
            <a:solidFill>
              <a:srgbClr val="BFBFB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8" name="圆角矩形 15"/>
          <p:cNvSpPr/>
          <p:nvPr>
            <p:custDataLst>
              <p:tags r:id="rId16"/>
            </p:custDataLst>
          </p:nvPr>
        </p:nvSpPr>
        <p:spPr>
          <a:xfrm>
            <a:off x="9101196" y="4992859"/>
            <a:ext cx="659165" cy="659774"/>
          </a:xfrm>
          <a:prstGeom prst="roundRect">
            <a:avLst>
              <a:gd name="adj" fmla="val 23765"/>
            </a:avLst>
          </a:prstGeom>
          <a:solidFill>
            <a:srgbClr val="A6A6A6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tIns="0" bIns="0" rtlCol="0" anchor="ctr">
            <a:normAutofit fontScale="7833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>
                <a:latin typeface="+mn-ea"/>
              </a:rPr>
              <a:t>04</a:t>
            </a:r>
            <a:endParaRPr lang="en-US" altLang="zh-CN" sz="3600" b="1">
              <a:latin typeface="+mn-ea"/>
            </a:endParaRPr>
          </a:p>
        </p:txBody>
      </p:sp>
      <p:sp>
        <p:nvSpPr>
          <p:cNvPr id="1049270" name="文本框 32"/>
          <p:cNvSpPr txBox="1"/>
          <p:nvPr>
            <p:custDataLst>
              <p:tags r:id="rId17"/>
            </p:custDataLst>
          </p:nvPr>
        </p:nvSpPr>
        <p:spPr>
          <a:xfrm>
            <a:off x="9048244" y="1865629"/>
            <a:ext cx="2107746" cy="295437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3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糖尿病的治疗主要包括控制血糖、预防并发症和改善生活质量等方面</a:t>
            </a:r>
            <a:endParaRPr lang="zh-CN" altLang="en-US" sz="23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肿瘤的病理生理机制</a:t>
            </a:r>
            <a:endParaRPr lang="zh-CN" altLang="en-US"/>
          </a:p>
        </p:txBody>
      </p:sp>
      <p:sp>
        <p:nvSpPr>
          <p:cNvPr id="1049306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08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0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2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肿瘤的转移：淋巴转移、血行转移、种植转移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14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6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18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0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肿瘤的形成：正常细胞突变、增殖失控、分化障碍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2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4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6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28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肿瘤的生长：血管生成、细胞外基质重塑、免疫逃逸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0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2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4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36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肿瘤的治疗：手术切除、放疗、化疗、靶向治疗、免疫治疗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37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心血管疾病的病理生理机制</a:t>
            </a:r>
            <a:endParaRPr lang="zh-CN" altLang="en-US"/>
          </a:p>
        </p:txBody>
      </p:sp>
      <p:sp>
        <p:nvSpPr>
          <p:cNvPr id="1049372" name="弧形 58"/>
          <p:cNvSpPr/>
          <p:nvPr>
            <p:custDataLst>
              <p:tags r:id="rId2"/>
            </p:custDataLst>
          </p:nvPr>
        </p:nvSpPr>
        <p:spPr>
          <a:xfrm>
            <a:off x="8027409" y="2107805"/>
            <a:ext cx="3327161" cy="332716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4" name="弧形 57"/>
          <p:cNvSpPr/>
          <p:nvPr>
            <p:custDataLst>
              <p:tags r:id="rId3"/>
            </p:custDataLst>
          </p:nvPr>
        </p:nvSpPr>
        <p:spPr>
          <a:xfrm>
            <a:off x="838200" y="2107805"/>
            <a:ext cx="3327161" cy="332716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6" name="椭圆 22"/>
          <p:cNvSpPr/>
          <p:nvPr>
            <p:custDataLst>
              <p:tags r:id="rId4"/>
            </p:custDataLst>
          </p:nvPr>
        </p:nvSpPr>
        <p:spPr>
          <a:xfrm>
            <a:off x="8354477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8" name="椭圆 23"/>
          <p:cNvSpPr/>
          <p:nvPr>
            <p:custDataLst>
              <p:tags r:id="rId5"/>
            </p:custDataLst>
          </p:nvPr>
        </p:nvSpPr>
        <p:spPr>
          <a:xfrm>
            <a:off x="8724675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0" name="正文"/>
          <p:cNvSpPr txBox="1"/>
          <p:nvPr>
            <p:custDataLst>
              <p:tags r:id="rId6"/>
            </p:custDataLst>
          </p:nvPr>
        </p:nvSpPr>
        <p:spPr>
          <a:xfrm>
            <a:off x="8788472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高血压：血管壁压力增大，可能导致心脑血管疾病、肾病等并发症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382" name="椭圆 24"/>
          <p:cNvSpPr/>
          <p:nvPr>
            <p:custDataLst>
              <p:tags r:id="rId7"/>
            </p:custDataLst>
          </p:nvPr>
        </p:nvSpPr>
        <p:spPr>
          <a:xfrm>
            <a:off x="6022769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4" name="椭圆 25"/>
          <p:cNvSpPr/>
          <p:nvPr>
            <p:custDataLst>
              <p:tags r:id="rId8"/>
            </p:custDataLst>
          </p:nvPr>
        </p:nvSpPr>
        <p:spPr>
          <a:xfrm>
            <a:off x="6392069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6" name="正文"/>
          <p:cNvSpPr txBox="1"/>
          <p:nvPr>
            <p:custDataLst>
              <p:tags r:id="rId9"/>
            </p:custDataLst>
          </p:nvPr>
        </p:nvSpPr>
        <p:spPr>
          <a:xfrm>
            <a:off x="6456763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心力衰竭：心脏泵血能力下降，导致呼吸困难、水肿等症状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8" name="椭圆 7"/>
          <p:cNvSpPr/>
          <p:nvPr>
            <p:custDataLst>
              <p:tags r:id="rId10"/>
            </p:custDataLst>
          </p:nvPr>
        </p:nvSpPr>
        <p:spPr>
          <a:xfrm>
            <a:off x="3691061" y="2371975"/>
            <a:ext cx="2798050" cy="2798050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0" name="椭圆 9"/>
          <p:cNvSpPr/>
          <p:nvPr>
            <p:custDataLst>
              <p:tags r:id="rId11"/>
            </p:custDataLst>
          </p:nvPr>
        </p:nvSpPr>
        <p:spPr>
          <a:xfrm>
            <a:off x="4060360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2" name="正文"/>
          <p:cNvSpPr txBox="1"/>
          <p:nvPr>
            <p:custDataLst>
              <p:tags r:id="rId12"/>
            </p:custDataLst>
          </p:nvPr>
        </p:nvSpPr>
        <p:spPr>
          <a:xfrm>
            <a:off x="4125055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心律失常：心跳过快、过慢或不规则，影响心脏泵血功能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394" name="椭圆 5"/>
          <p:cNvSpPr/>
          <p:nvPr>
            <p:custDataLst>
              <p:tags r:id="rId13"/>
            </p:custDataLst>
          </p:nvPr>
        </p:nvSpPr>
        <p:spPr>
          <a:xfrm>
            <a:off x="1094284" y="2371975"/>
            <a:ext cx="2798050" cy="2798050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椭圆 4"/>
          <p:cNvSpPr/>
          <p:nvPr>
            <p:custDataLst>
              <p:tags r:id="rId14"/>
            </p:custDataLst>
          </p:nvPr>
        </p:nvSpPr>
        <p:spPr>
          <a:xfrm>
            <a:off x="1463583" y="2427684"/>
            <a:ext cx="377730" cy="37773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 55简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8" name="正文"/>
          <p:cNvSpPr txBox="1"/>
          <p:nvPr>
            <p:custDataLst>
              <p:tags r:id="rId15"/>
            </p:custDataLst>
          </p:nvPr>
        </p:nvSpPr>
        <p:spPr>
          <a:xfrm>
            <a:off x="1528278" y="3179761"/>
            <a:ext cx="1929893" cy="132748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冠状动脉疾病：血管狭窄或阻塞，导致心肌供血不足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43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>
            <a:normAutofit fontScale="97407"/>
          </a:bodyPr>
          <a:lstStyle/>
          <a:p>
            <a:r>
              <a:rPr lang="zh-CN" altLang="en-US"/>
              <a:t>病理生理现象与疾病的关系</a:t>
            </a:r>
            <a:endParaRPr lang="zh-CN" altLang="en-US"/>
          </a:p>
        </p:txBody>
      </p:sp>
      <p:sp>
        <p:nvSpPr>
          <p:cNvPr id="1049434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章节副标题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https://d.book118.com/695310220322011122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CHIP_GROUPID" val="61ad7ff610c80d8195a6be94"/>
  <p:tag name="KSO_WM_CHIP_XID" val="61ad7ff8f43d82924ffd5ae3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ASSEMBLE_CHIP_INDEX" val="7b67a07fc7a04a59b6aca437249ee1cf"/>
  <p:tag name="KSO_WM_BEAUTIFY_FLAG" val="#wm#"/>
  <p:tag name="KSO_WM_CHIP_FILLAREA_FILL_RULE" val="{&quot;fill_align&quot;:&quot;cm&quot;,&quot;fill_mode&quot;:&quot;adaptive&quot;,&quot;sacle_strategy&quot;:&quot;smart&quot;}"/>
  <p:tag name="KSO_WM_CHIP_GROUPID" val="6164e6c042060bf59843e11a"/>
  <p:tag name="KSO_WM_CHIP_XID" val="6164e6c042060bf59843e117"/>
  <p:tag name="KSO_WM_TAG_VERSION" val="1.0"/>
  <p:tag name="KSO_WM_UNIT_BLOCK" val="0"/>
  <p:tag name="KSO_WM_UNIT_COMPATIBLE" val="0"/>
  <p:tag name="KSO_WM_UNIT_DEC_AREA_ID" val="2810b0389c1a45f3bbd4f10c829e8c82"/>
  <p:tag name="KSO_WM_UNIT_DEC_CHANGEPICRESERVED" val="0"/>
  <p:tag name="KSO_WM_UNIT_DEC_SUPPORTCHANGEPIC" val="0"/>
  <p:tag name="KSO_WM_UNIT_DECORATE_INFO" val="{&quot;DecorateInfoH&quot;:{&quot;IsAbs&quot;:true},&quot;DecorateInfoW&quot;:{&quot;IsAbs&quot;:true},&quot;DecorateInfoX&quot;:{&quot;IsAbs&quot;:true,&quot;Pos&quot;:1},&quot;DecorateInfoY&quot;:{&quot;IsAbs&quot;:true,&quot;Pos&quot;:2},&quot;ReferentInfo&quot;:{&quot;Id&quot;:&quot;7351ffd9e00148b1b1d36a1a4b381ebf&quot;,&quot;X&quot;:{&quot;Pos&quot;:1},&quot;Y&quot;:{&quot;Pos&quot;:2}},&quot;whChangeMode&quot;:0}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SM_LIMIT_TYPE" val="2"/>
  <p:tag name="KSO_WM_UNIT_TEXT_FILL_FORE_SCHEMECOLOR_INDEX" val="2"/>
  <p:tag name="KSO_WM_UNIT_TEXT_FILL_FORE_SCHEMECOLOR_INDEX_BRIGHTNESS" val="0"/>
  <p:tag name="KSO_WM_UNIT_TEXT_FILL_TYPE" val="1"/>
  <p:tag name="KSO_WM_UNIT_TYPE" val="i"/>
  <p:tag name="KSO_WM_UNIT_VALUE" val="52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CHIP_GROUPID" val="61ad7ff610c80d8195a6be94"/>
  <p:tag name="KSO_WM_CHIP_XID" val="61ad7ff8f43d82924ffd5adf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ASSEMBLE_CHIP_INDEX" val="fd2ce1443bab48e3a78faa4a5e042cf5"/>
  <p:tag name="KSO_WM_BEAUTIFY_FLAG" val="#wm#"/>
  <p:tag name="KSO_WM_CHIP_FILLAREA_FILL_RULE" val="{&quot;fill_align&quot;:&quot;lm&quot;,&quot;fill_mode&quot;:&quot;fix&quot;,&quot;sacle_strategy&quot;:&quot;stretch&quot;}"/>
  <p:tag name="KSO_WM_CHIP_GROUPID" val="619326cc18adb49c6c1f3ec4"/>
  <p:tag name="KSO_WM_CHIP_XID" val="6193567418adb49c6c1f40cc"/>
  <p:tag name="KSO_WM_TAG_VERSION" val="1.0"/>
  <p:tag name="KSO_WM_UNIT_BLOCK" val="0"/>
  <p:tag name="KSO_WM_UNIT_COMPATIBLE" val="0"/>
  <p:tag name="KSO_WM_UNIT_DEC_AREA_ID" val="1e62ce8c8ef84f189ed7648ee9131ab2"/>
  <p:tag name="KSO_WM_UNIT_DEC_CHANGEPICRESERVED" val="0"/>
  <p:tag name="KSO_WM_UNIT_DEC_SUPPORTCHANGEPIC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26.xml><?xml version="1.0" encoding="utf-8"?>
<p:tagLst xmlns:p="http://schemas.openxmlformats.org/presentationml/2006/main">
  <p:tag name="KSO_WM_ASSEMBLE_CHIP_INDEX" val="fd2ce1443bab48e3a78faa4a5e042cf5"/>
  <p:tag name="KSO_WM_BEAUTIFY_FLAG" val="#wm#"/>
  <p:tag name="KSO_WM_CHIP_FILLAREA_FILL_RULE" val="{&quot;fill_align&quot;:&quot;lm&quot;,&quot;fill_mode&quot;:&quot;fix&quot;,&quot;sacle_strategy&quot;:&quot;stretch&quot;}"/>
  <p:tag name="KSO_WM_CHIP_GROUPID" val="619326cc18adb49c6c1f3ec4"/>
  <p:tag name="KSO_WM_CHIP_XID" val="6193567418adb49c6c1f40cc"/>
  <p:tag name="KSO_WM_TAG_VERSION" val="1.0"/>
  <p:tag name="KSO_WM_UNIT_BLOCK" val="0"/>
  <p:tag name="KSO_WM_UNIT_COMPATIBLE" val="0"/>
  <p:tag name="KSO_WM_UNIT_DEC_AREA_ID" val="695b881eebb54dfab66a63fe3dccf601"/>
  <p:tag name="KSO_WM_UNIT_DEC_CHANGEPICRESERVED" val="0"/>
  <p:tag name="KSO_WM_UNIT_DEC_SUPPORTCHANGEPIC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LINE_FILL_TYPE" val="2"/>
  <p:tag name="KSO_WM_UNIT_LINE_FORE_SCHEMECOLOR_INDEX" val="5"/>
  <p:tag name="KSO_WM_UNIT_LINE_FORE_SCHEMECOLOR_INDEX_BRIGHTNESS" val="-0.25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ASSEMBLE_CHIP_INDEX" val="c0343a4998aa4e9896b3d72ec5e4827a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1ad7ff610c80d8195a6be94"/>
  <p:tag name="KSO_WM_CHIP_XID" val="61ad7ff8f43d82924ffd5ae1"/>
  <p:tag name="KSO_WM_TAG_VERSION" val="1.0"/>
  <p:tag name="KSO_WM_UNIT_COMPATIBLE" val="0"/>
  <p:tag name="KSO_WM_UNIT_DEC_AREA_ID" val="e6533651e4ec4d10841538da08f0dbae"/>
  <p:tag name="KSO_WM_UNIT_DEC_CHANGEPICRESERVED" val="1"/>
  <p:tag name="KSO_WM_UNIT_DEC_SUPPORTCHANGEPIC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副标题"/>
  <p:tag name="KSO_WM_UNIT_TYPE" val="b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CHIP_GROUPID" val="61ad7ff610c80d8195a6be94"/>
  <p:tag name="KSO_WM_CHIP_XID" val="61ad7ff8f43d82924ffd5ae3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ASSEMBLE_CHIP_INDEX" val="7b67a07fc7a04a59b6aca437249ee1cf"/>
  <p:tag name="KSO_WM_BEAUTIFY_FLAG" val="#wm#"/>
  <p:tag name="KSO_WM_CHIP_FILLAREA_FILL_RULE" val="{&quot;fill_align&quot;:&quot;cm&quot;,&quot;fill_mode&quot;:&quot;adaptive&quot;,&quot;sacle_strategy&quot;:&quot;smart&quot;}"/>
  <p:tag name="KSO_WM_CHIP_GROUPID" val="6164e6c042060bf59843e11a"/>
  <p:tag name="KSO_WM_CHIP_XID" val="6164e6c042060bf59843e117"/>
  <p:tag name="KSO_WM_TAG_VERSION" val="1.0"/>
  <p:tag name="KSO_WM_UNIT_BLOCK" val="0"/>
  <p:tag name="KSO_WM_UNIT_COMPATIBLE" val="0"/>
  <p:tag name="KSO_WM_UNIT_DEC_AREA_ID" val="2810b0389c1a45f3bbd4f10c829e8c82"/>
  <p:tag name="KSO_WM_UNIT_DEC_CHANGEPICRESERVED" val="0"/>
  <p:tag name="KSO_WM_UNIT_DEC_SUPPORTCHANGEPIC" val="0"/>
  <p:tag name="KSO_WM_UNIT_DECORATE_INFO" val="{&quot;DecorateInfoH&quot;:{&quot;IsAbs&quot;:true},&quot;DecorateInfoW&quot;:{&quot;IsAbs&quot;:true},&quot;DecorateInfoX&quot;:{&quot;IsAbs&quot;:true,&quot;Pos&quot;:1},&quot;DecorateInfoY&quot;:{&quot;IsAbs&quot;:true,&quot;Pos&quot;:2},&quot;ReferentInfo&quot;:{&quot;Id&quot;:&quot;7351ffd9e00148b1b1d36a1a4b381ebf&quot;,&quot;X&quot;:{&quot;Pos&quot;:1},&quot;Y&quot;:{&quot;Pos&quot;:2}},&quot;whChangeMode&quot;:0}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SM_LIMIT_TYPE" val="2"/>
  <p:tag name="KSO_WM_UNIT_TEXT_FILL_FORE_SCHEMECOLOR_INDEX" val="2"/>
  <p:tag name="KSO_WM_UNIT_TEXT_FILL_FORE_SCHEMECOLOR_INDEX_BRIGHTNESS" val="0"/>
  <p:tag name="KSO_WM_UNIT_TEXT_FILL_TYPE" val="1"/>
  <p:tag name="KSO_WM_UNIT_TYPE" val="i"/>
  <p:tag name="KSO_WM_UNIT_VALUE" val="52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ASSEMBLE_CHIP_INDEX" val="d55175583e5240e29f2383aee2e138f4"/>
  <p:tag name="KSO_WM_BEAUTIFY_FLAG" val="#wm#"/>
  <p:tag name="KSO_WM_CHIP_FILLAREA_FILL_RULE" val="{&quot;fill_align&quot;:&quot;cm&quot;,&quot;fill_effect&quot;:[],&quot;fill_mode&quot;:&quot;full&quot;,&quot;sacle_strategy&quot;:&quot;stretch&quot;}"/>
  <p:tag name="KSO_WM_CHIP_GROUPID" val="61ad7ff610c80d8195a6be94"/>
  <p:tag name="KSO_WM_CHIP_XID" val="61ad7ff8f43d82924ffd5ae2"/>
  <p:tag name="KSO_WM_SLIDE_BACKGROUND_TYPE" val="general"/>
  <p:tag name="KSO_WM_TAG_VERSION" val="1.0"/>
  <p:tag name="KSO_WM_UNIT_COMPATIBLE" val="0"/>
  <p:tag name="KSO_WM_UNIT_DEC_AREA_ID" val="53504985f96f4de5ba17de377ea8375d"/>
  <p:tag name="KSO_WM_UNIT_DEC_CHANGEPICRESERVED" val="1"/>
  <p:tag name="KSO_WM_UNIT_DEC_SUPPORTCHANGEPIC" val="0"/>
  <p:tag name="KSO_WM_UNIT_DECORATE_INFO" val="{&quot;ReferentInfo&quot;:{&quot;Id&quot;:&quot;slide&quot;,&quot;X&quot;:{&quot;Pos&quot;:0},&quot;Y&quot;:{&quot;Pos&quot;:0}},&quot;DecorateInfoX&quot;:{&quot;Pos&quot;:0,&quot;IsAbs&quot;:false},&quot;DecorateInfoY&quot;:{&quot;Pos&quot;:0,&quot;IsAbs&quot;:false},&quot;DecorateInfoW&quot;:{&quot;IsAbs&quot;:false},&quot;DecorateInfoH&quot;:{&quot;IsAbs&quot;:false},&quot;whChangeMode&quot;:0}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SM_LIMIT_TYPE" val="2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590"/>
  <p:tag name="KSO_WM_TEMPLATE_MASTER_TYPE" val="0"/>
  <p:tag name="KSO_WM_TEMPLATE_SUBCATEGORY" val="29"/>
  <p:tag name="KSO_WM_TEMPLATE_THUMBS_INDEX" val="1、9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3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1*f*5"/>
  <p:tag name="KSO_WM_UNIT_INDEX" val="5"/>
  <p:tag name="KSO_WM_UNIT_LAYERLEVEL" val="1"/>
  <p:tag name="KSO_WM_UNIT_NOCLEAR" val="0"/>
  <p:tag name="KSO_WM_UNIT_PRESET_TEXT" val="金山办公软件有限公司"/>
  <p:tag name="KSO_WM_UNIT_SUBTYPE" val="g"/>
  <p:tag name="KSO_WM_UNIT_TYPE" val="f"/>
  <p:tag name="KSO_WM_UNIT_VALUE" val="8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88.xml><?xml version="1.0" encoding="utf-8"?>
<p:tagLst xmlns:p="http://schemas.openxmlformats.org/presentationml/2006/main">
  <p:tag name="KSO_WM_BEAUTIFY_FLAG" val="#wm#"/>
  <p:tag name="KSO_WM_SLIDE_ID" val="custom20231590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590"/>
  <p:tag name="KSO_WM_TEMPLATE_MASTER_TYPE" val="0"/>
  <p:tag name="KSO_WM_TEMPLATE_SUBCATEGORY" val="29"/>
  <p:tag name="KSO_WM_TEMPLATE_THUMBS_INDEX" val="1、9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62.24535433070866,&quot;width&quot;:393.71448818897636}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5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62.24535433070866,&quot;width&quot;:393.71448818897636}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62.24535433070866,&quot;width&quot;:393.71448818897636}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5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62.24535433070866,&quot;width&quot;:393.71448818897636}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62.24535433070866,&quot;width&quot;:393.71448818897636}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5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62.24535433070866,&quot;width&quot;:393.71448818897636}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62.24535433070866,&quot;width&quot;:393.71448818897636}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5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62.24535433070866,&quot;width&quot;:393.71448818897636}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62.24535433070866,&quot;width&quot;:393.71448818897636}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5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62.24535433070866,&quot;width&quot;:393.71448818897636}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590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590"/>
  <p:tag name="KSO_WM_TEMPLATE_MASTER_TYPE" val="0"/>
  <p:tag name="KSO_WM_TEMPLATE_SUBCATEGORY" val="29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04.xml><?xml version="1.0" encoding="utf-8"?>
<p:tagLst xmlns:p="http://schemas.openxmlformats.org/presentationml/2006/main">
  <p:tag name="KSO_WM_BEAUTIFY_FLAG" val="#wm#"/>
  <p:tag name="KSO_WM_SLIDE_ID" val="custom20231590_7"/>
  <p:tag name="KSO_WM_SLIDE_INDEX" val="7"/>
  <p:tag name="KSO_WM_SLIDE_ITEM_CNT" val="0"/>
  <p:tag name="KSO_WM_SLIDE_LAYOUT" val="a_b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590"/>
  <p:tag name="KSO_WM_TEMPLATE_MASTER_TYPE" val="0"/>
  <p:tag name="KSO_WM_TEMPLATE_SUBCATEGORY" val="29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1"/>
  <p:tag name="KSO_WM_UNIT_INDEX" val="1_4_1"/>
  <p:tag name="KSO_WM_UNIT_LAYERLEVEL" val="1_1_1"/>
  <p:tag name="KSO_WM_UNIT_LINE_FORE_SCHEMECOLOR_INDEX" val="7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4_2"/>
  <p:tag name="KSO_WM_UNIT_INDEX" val="1_4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1"/>
  <p:tag name="KSO_WM_UNIT_INDEX" val="1_5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5_2"/>
  <p:tag name="KSO_WM_UNIT_INDEX" val="1_5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5_1"/>
  <p:tag name="KSO_WM_UNIT_INDEX" val="1_5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1"/>
  <p:tag name="KSO_WM_UNIT_INDEX" val="1_6_1"/>
  <p:tag name="KSO_WM_UNIT_LAYERLEVEL" val="1_1_1"/>
  <p:tag name="KSO_WM_UNIT_LINE_FORE_SCHEMECOLOR_INDEX" val="7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6_2"/>
  <p:tag name="KSO_WM_UNIT_INDEX" val="1_6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6_1"/>
  <p:tag name="KSO_WM_UNIT_INDEX" val="1_6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1"/>
  <p:tag name="KSO_WM_UNIT_INDEX" val="1_1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1_2"/>
  <p:tag name="KSO_WM_UNIT_INDEX" val="1_1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1"/>
  <p:tag name="KSO_WM_UNIT_INDEX" val="1_2_1"/>
  <p:tag name="KSO_WM_UNIT_LAYERLEVEL" val="1_1_1"/>
  <p:tag name="KSO_WM_UNIT_LINE_FORE_SCHEMECOLOR_INDEX" val="7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5*l_h_i*1_2_2"/>
  <p:tag name="KSO_WM_UNIT_INDEX" val="1_2_2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1"/>
  <p:tag name="KSO_WM_UNIT_INDEX" val="1_3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5*l_h_i*1_3_2"/>
  <p:tag name="KSO_WM_UNIT_INDEX" val="1_3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5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1_3"/>
  <p:tag name="KSO_WM_UNIT_INDEX" val="1_1_3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1_4"/>
  <p:tag name="KSO_WM_UNIT_INDEX" val="1_1_4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1_1"/>
  <p:tag name="KSO_WM_UNIT_INDEX" val="1_1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1_2"/>
  <p:tag name="KSO_WM_UNIT_INDEX" val="1_1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1_1"/>
  <p:tag name="KSO_WM_UNIT_INDEX" val="1_1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3_3"/>
  <p:tag name="KSO_WM_UNIT_INDEX" val="1_3_3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3_4"/>
  <p:tag name="KSO_WM_UNIT_INDEX" val="1_3_4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3_1"/>
  <p:tag name="KSO_WM_UNIT_INDEX" val="1_3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3_2"/>
  <p:tag name="KSO_WM_UNIT_INDEX" val="1_3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3_1"/>
  <p:tag name="KSO_WM_UNIT_INDEX" val="1_3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4_3"/>
  <p:tag name="KSO_WM_UNIT_INDEX" val="1_4_3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4_4"/>
  <p:tag name="KSO_WM_UNIT_INDEX" val="1_4_4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4_1"/>
  <p:tag name="KSO_WM_UNIT_INDEX" val="1_4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4_2"/>
  <p:tag name="KSO_WM_UNIT_INDEX" val="1_4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4_1"/>
  <p:tag name="KSO_WM_UNIT_INDEX" val="1_4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2_4"/>
  <p:tag name="KSO_WM_UNIT_INDEX" val="1_2_4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2_3"/>
  <p:tag name="KSO_WM_UNIT_INDEX" val="1_2_3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2_1"/>
  <p:tag name="KSO_WM_UNIT_INDEX" val="1_2_1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2_2"/>
  <p:tag name="KSO_WM_UNIT_INDEX" val="1_2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2_1"/>
  <p:tag name="KSO_WM_UNIT_INDEX" val="1_2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5_3"/>
  <p:tag name="KSO_WM_UNIT_INDEX" val="1_5_3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5_4"/>
  <p:tag name="KSO_WM_UNIT_INDEX" val="1_5_4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5_1"/>
  <p:tag name="KSO_WM_UNIT_INDEX" val="1_5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5_2"/>
  <p:tag name="KSO_WM_UNIT_INDEX" val="1_5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5_1"/>
  <p:tag name="KSO_WM_UNIT_INDEX" val="1_5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6_3"/>
  <p:tag name="KSO_WM_UNIT_INDEX" val="1_6_3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6_4"/>
  <p:tag name="KSO_WM_UNIT_INDEX" val="1_6_4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6_1"/>
  <p:tag name="KSO_WM_UNIT_INDEX" val="1_6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6_2"/>
  <p:tag name="KSO_WM_UNIT_INDEX" val="1_6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6_1"/>
  <p:tag name="KSO_WM_UNIT_INDEX" val="1_6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175.xml><?xml version="1.0" encoding="utf-8"?>
<p:tagLst xmlns:p="http://schemas.openxmlformats.org/presentationml/2006/main">
  <p:tag name="KSO_WM_BEAUTIFY_FLAG" val="#wm#"/>
  <p:tag name="KSO_WM_SLIDE_ID" val="custom20231590_7"/>
  <p:tag name="KSO_WM_SLIDE_INDEX" val="7"/>
  <p:tag name="KSO_WM_SLIDE_ITEM_CNT" val="0"/>
  <p:tag name="KSO_WM_SLIDE_LAYOUT" val="a_b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590"/>
  <p:tag name="KSO_WM_TEMPLATE_MASTER_TYPE" val="0"/>
  <p:tag name="KSO_WM_TEMPLATE_SUBCATEGORY" val="29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1_2"/>
  <p:tag name="KSO_WM_UNIT_INDEX" val="1_1_2"/>
  <p:tag name="KSO_WM_UNIT_LAYERLEVEL" val="1_1_1"/>
  <p:tag name="KSO_WM_UNIT_LINE_FORE_SCHEMECOLOR_INDEX" val="5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1_3"/>
  <p:tag name="KSO_WM_UNIT_INDEX" val="1_1_3"/>
  <p:tag name="KSO_WM_UNIT_LAYERLEVEL" val="1_1_1"/>
  <p:tag name="KSO_WM_UNIT_LINE_FORE_SCHEMECOLOR_INDEX" val="5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1_1"/>
  <p:tag name="KSO_WM_UNIT_INDEX" val="1_1_1"/>
  <p:tag name="KSO_WM_UNIT_LAYERLEVEL" val="1_1_1"/>
  <p:tag name="KSO_WM_UNIT_SUBTYPE" val="d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bfbfbf&quot;,&quot;transparency&quot;:0},&quot;type&quot;:1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2"/>
  <p:tag name="KSO_WM_UNIT_INDEX" val="1_2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2,&quot;rgb&quot;:&quot;#bfbfb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3"/>
  <p:tag name="KSO_WM_UNIT_INDEX" val="1_2_3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a6a6a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1"/>
  <p:tag name="KSO_WM_UNIT_INDEX" val="1_2_1"/>
  <p:tag name="KSO_WM_UNIT_LAYERLEVEL" val="1_1_1"/>
  <p:tag name="KSO_WM_UNIT_SUBTYPE" val="d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3_2"/>
  <p:tag name="KSO_WM_UNIT_INDEX" val="1_3_2"/>
  <p:tag name="KSO_WM_UNIT_LAYERLEVEL" val="1_1_1"/>
  <p:tag name="KSO_WM_UNIT_LINE_FORE_SCHEMECOLOR_INDEX" val="5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3_3"/>
  <p:tag name="KSO_WM_UNIT_INDEX" val="1_3_3"/>
  <p:tag name="KSO_WM_UNIT_LAYERLEVEL" val="1_1_1"/>
  <p:tag name="KSO_WM_UNIT_LINE_FORE_SCHEMECOLOR_INDEX" val="5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3_1"/>
  <p:tag name="KSO_WM_UNIT_INDEX" val="1_3_1"/>
  <p:tag name="KSO_WM_UNIT_LAYERLEVEL" val="1_1_1"/>
  <p:tag name="KSO_WM_UNIT_SUBTYPE" val="d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bfbfbf&quot;,&quot;transparency&quot;:0},&quot;type&quot;:1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2"/>
  <p:tag name="KSO_WM_UNIT_INDEX" val="1_4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2,&quot;rgb&quot;:&quot;#bfbfb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3"/>
  <p:tag name="KSO_WM_UNIT_INDEX" val="1_4_3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a6a6a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1"/>
  <p:tag name="KSO_WM_UNIT_INDEX" val="1_4_1"/>
  <p:tag name="KSO_WM_UNIT_LAYERLEVEL" val="1_1_1"/>
  <p:tag name="KSO_WM_UNIT_SUBTYPE" val="d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1_2"/>
  <p:tag name="KSO_WM_UNIT_INDEX" val="1_1_2"/>
  <p:tag name="KSO_WM_UNIT_LAYERLEVEL" val="1_1_1"/>
  <p:tag name="KSO_WM_UNIT_LINE_FORE_SCHEMECOLOR_INDEX" val="5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1_3"/>
  <p:tag name="KSO_WM_UNIT_INDEX" val="1_1_3"/>
  <p:tag name="KSO_WM_UNIT_LAYERLEVEL" val="1_1_1"/>
  <p:tag name="KSO_WM_UNIT_LINE_FORE_SCHEMECOLOR_INDEX" val="5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1_1"/>
  <p:tag name="KSO_WM_UNIT_INDEX" val="1_1_1"/>
  <p:tag name="KSO_WM_UNIT_LAYERLEVEL" val="1_1_1"/>
  <p:tag name="KSO_WM_UNIT_SUBTYPE" val="d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bfbfbf&quot;,&quot;transparency&quot;:0},&quot;type&quot;:1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2"/>
  <p:tag name="KSO_WM_UNIT_INDEX" val="1_2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2,&quot;rgb&quot;:&quot;#bfbfb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3"/>
  <p:tag name="KSO_WM_UNIT_INDEX" val="1_2_3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a6a6a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2_1"/>
  <p:tag name="KSO_WM_UNIT_INDEX" val="1_2_1"/>
  <p:tag name="KSO_WM_UNIT_LAYERLEVEL" val="1_1_1"/>
  <p:tag name="KSO_WM_UNIT_SUBTYPE" val="d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3_2"/>
  <p:tag name="KSO_WM_UNIT_INDEX" val="1_3_2"/>
  <p:tag name="KSO_WM_UNIT_LAYERLEVEL" val="1_1_1"/>
  <p:tag name="KSO_WM_UNIT_LINE_FORE_SCHEMECOLOR_INDEX" val="5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3_3"/>
  <p:tag name="KSO_WM_UNIT_INDEX" val="1_3_3"/>
  <p:tag name="KSO_WM_UNIT_LAYERLEVEL" val="1_1_1"/>
  <p:tag name="KSO_WM_UNIT_LINE_FORE_SCHEMECOLOR_INDEX" val="5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7_3*l_h_i*1_3_1"/>
  <p:tag name="KSO_WM_UNIT_INDEX" val="1_3_1"/>
  <p:tag name="KSO_WM_UNIT_LAYERLEVEL" val="1_1_1"/>
  <p:tag name="KSO_WM_UNIT_SUBTYPE" val="d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bfbfbf&quot;,&quot;transparency&quot;:0},&quot;type&quot;:1},&quot;glow&quot;:{&quot;colorType&quot;:0},&quot;line&quot;:{&quot;solidLine&quot;:{&quot;brightness&quot;:-0.25,&quot;colorType&quot;:1,&quot;foreColorIndex&quot;:14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2"/>
  <p:tag name="KSO_WM_UNIT_INDEX" val="1_4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2,&quot;rgb&quot;:&quot;#bfbfbf&quot;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3"/>
  <p:tag name="KSO_WM_UNIT_INDEX" val="1_4_3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a6a6a6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i*1_4_1"/>
  <p:tag name="KSO_WM_UNIT_INDEX" val="1_4_1"/>
  <p:tag name="KSO_WM_UNIT_LAYERLEVEL" val="1_1_1"/>
  <p:tag name="KSO_WM_UNIT_SUBTYPE" val="d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,&quot;width&quot;:863.75}"/>
  <p:tag name="KSO_WM_TAG_VERSION" val="3.0"/>
  <p:tag name="KSO_WM_TEMPLATE_CATEGORY" val="diagram"/>
  <p:tag name="KSO_WM_TEMPLATE_INDEX" val="20231377"/>
  <p:tag name="KSO_WM_UNIT_COMPATIBLE" val="0"/>
  <p:tag name="KSO_WM_UNIT_DIAGRAM_ISNUMVISUAL" val="0"/>
  <p:tag name="KSO_WM_UNIT_DIAGRAM_ISREFERUNIT" val="0"/>
  <p:tag name="KSO_WM_UNIT_HIGHLIGHT" val="0"/>
  <p:tag name="KSO_WM_UNIT_ID" val="diagram20231377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590"/>
  <p:tag name="KSO_WM_UNIT_COMPATIBLE" val="0"/>
  <p:tag name="KSO_WM_UNIT_DIAGRAM_ISNUMVISUAL" val="0"/>
  <p:tag name="KSO_WM_UNIT_DIAGRAM_ISREFERUNIT" val="0"/>
  <p:tag name="KSO_WM_UNIT_HIGHLIGHT" val="0"/>
  <p:tag name="KSO_WM_UNIT_ID" val="custom20231590_7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章节副标题"/>
  <p:tag name="KSO_WM_UNIT_TYPE" val="b"/>
  <p:tag name="KSO_WM_UNIT_VALUE" val="35"/>
</p:tagLst>
</file>

<file path=ppt/tags/tag240.xml><?xml version="1.0" encoding="utf-8"?>
<p:tagLst xmlns:p="http://schemas.openxmlformats.org/presentationml/2006/main">
  <p:tag name="KSO_WM_BEAUTIFY_FLAG" val="#wm#"/>
  <p:tag name="KSO_WM_SLIDE_ID" val="custom20231590_7"/>
  <p:tag name="KSO_WM_SLIDE_INDEX" val="7"/>
  <p:tag name="KSO_WM_SLIDE_ITEM_CNT" val="0"/>
  <p:tag name="KSO_WM_SLIDE_LAYOUT" val="a_b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590"/>
  <p:tag name="KSO_WM_TEMPLATE_MASTER_TYPE" val="0"/>
  <p:tag name="KSO_WM_TEMPLATE_SUBCATEGORY" val="29"/>
</p:tagLst>
</file>

<file path=ppt/tags/tag24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2718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6B5FE4"/>
      </a:accent1>
      <a:accent2>
        <a:srgbClr val="AA51CA"/>
      </a:accent2>
      <a:accent3>
        <a:srgbClr val="CD47AC"/>
      </a:accent3>
      <a:accent4>
        <a:srgbClr val="E0488E"/>
      </a:accent4>
      <a:accent5>
        <a:srgbClr val="E65573"/>
      </a:accent5>
      <a:accent6>
        <a:srgbClr val="E3675E"/>
      </a:accent6>
      <a:hlink>
        <a:srgbClr val="304FFE"/>
      </a:hlink>
      <a:folHlink>
        <a:srgbClr val="492067"/>
      </a:folHlink>
    </a:clrScheme>
    <a:fontScheme name="自定义 132">
      <a:majorFont>
        <a:latin typeface="汉仪文黑-85W"/>
        <a:ea typeface="汉仪文黑-85W"/>
        <a:cs typeface="Arial"/>
      </a:majorFont>
      <a:minorFont>
        <a:latin typeface="汉仪正圆 55简"/>
        <a:ea typeface="汉仪正圆 55简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/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dirty="0"/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0">
      <vt:lpstr>Arial</vt:lpstr>
      <vt:lpstr>Calibri</vt:lpstr>
      <vt:lpstr>汉仪文黑-85W</vt:lpstr>
      <vt:lpstr>汉仪正圆 55简</vt:lpstr>
      <vt:lpstr>微软雅黑</vt:lpstr>
      <vt:lpstr>宋体</vt:lpstr>
      <vt:lpstr>Office Theme</vt:lpstr>
      <vt:lpstr>生理学基础与常见病理生理现象分析</vt:lpstr>
      <vt:lpstr>目录</vt:lpstr>
      <vt:lpstr>生理学基础知识</vt:lpstr>
      <vt:lpstr>人体系统与功能</vt:lpstr>
      <vt:lpstr>细胞与组织</vt:lpstr>
      <vt:lpstr>生理学基本概念</vt:lpstr>
      <vt:lpstr>常见病理生理现象分析</vt:lpstr>
      <vt:lpstr>高血压的病理生理机制</vt:lpstr>
      <vt:lpstr>糖尿病的病理生理机制</vt:lpstr>
      <vt:lpstr>肿瘤的病理生理机制</vt:lpstr>
      <vt:lpstr>心血管疾病的病理生理机制</vt:lpstr>
      <vt:lpstr>病理生理现象与疾病的关系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2024-09-26T12:44:56.333</cp:lastPrinted>
  <dcterms:created xsi:type="dcterms:W3CDTF">2024-09-26T04:44:56Z</dcterms:created>
  <dcterms:modified xsi:type="dcterms:W3CDTF">2024-09-26T04:44:58Z</dcterms:modified>
</cp:coreProperties>
</file>