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331C2-2525-42C5-837F-70ACD168E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26DF3C-0AE1-417D-AABF-89A990569F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BB8BFD-EE54-42B0-B599-6A3BB579B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33DAF1-E6F5-4116-852E-E0A8236BD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5DE196-83BD-499D-AE3F-80711FF2C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463C5A-495D-4A4E-89AB-5892424FF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E6B447-494C-481B-A686-62A281D51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ED61C-2486-4264-95B3-89DA313E7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9B8C87-6688-4107-B165-210C09EA5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E5422-4894-46F1-B814-6C33F1E29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CFFBE8-E686-4205-A83F-EAD50DB805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31022234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护理职业生涯展示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护理职业生涯的阶段与路径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护理职业生涯的核心能力与素质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护理职业生涯的成功案例分享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结语：护理职业生涯的未来展望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护理职业生涯简介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583" r="345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护理职业是指从事预防疾病、维护和促进人类健康的专门职业。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护理职业具有高度的专业性、技术性和实践性，需要具备丰富的医学知识和护理技能，为患者提供全方位的护理服务。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护理职业关注患者的生理、心理和社会需求，通过专业的护理服务，提高患者的生活质量。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保障生命健康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护理职业是医疗体系中不可或缺的一环，为患者提供专业的护理服务，保障患者的生命健康。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促进健康传播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护理职业人员在工作中与患者密切接触，能够通过自身的专业知识和实践经验，向患者传播健康知识和理念，促进公众健康素养的提高。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00" r="16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482" r="194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随着医疗技术的不断进步和人们对健康需求的不断提高，护理职业的发展趋势正朝着专业化、精细化、人性化的方向发展。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未来，护理职业将更加受到社会的重视和认可，护理人才的需求也将持续增长。同时，随着医疗技术的不断创新和医疗体系的不断完善，护理职业将拥有更加广阔的发展空间和机遇。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护理职业的发展趋势与前景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护理职业生涯的阶段与路径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在实习阶段，护士会获得实践经验，熟悉医院环境和工作流程。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实习护士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完成实习并取得注册资格后，护士可以独立承担护理工作。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注册护士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随着工作经验的积累，资深护士在护理团队中担任领导角色，指导其他护士。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资深护士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具备特定领域的专业知识，如老年护理、重症监护等，为患者提供高级护理服务。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护理专家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护理职业生涯的阶段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1572" r="2157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专注于患者护理，在病房、手术室、急诊室等临床环境中工作。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从事护理教育工作，培养新一代的护理人才。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担任护理管理者，负责护理团队的运营和管理。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开展护理科学研究，探索护理领域的创新与实践。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护理职业生涯的路径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9995" b="1999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从初级职称晋升至中级、高级职称，提高专业地位和待遇。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职称晋升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职务晋升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专业发展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职业规划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从初级职务晋升至中层、高层职务，承担更多管理职责。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通过进修、培训、学术交流等方式，不断提升专业知识和技能。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根据个人兴趣和职业目标，制定个性化的职业规划，实现职业成长与价值。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护理职业的晋升与发展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护理职业生涯的核心能力与素质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具备扎实的医学基础知识，如解剖学、生理学、病理学等，为临床护理提供科学依据。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掌握基础医学知识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125" r="4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熟练护理操作技能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不断更新知识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能够熟练掌握各项护理操作技能，如注射、输液、心肺复苏等，确保病人得到安全、有效的护理。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关注护理领域的新进展、新理念和新方法，持续学习和进修，提高自己的专业水平。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护理专业知识与技能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善于倾听、理解病人和家属的需求和问题，能够用恰当的方式进行沟通和交流。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与医生、药师、检验师等其他医疗专业人员密切合作，共同为病人提供全面、连续的护理服务。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团队协作精神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具备跨文化沟通的能力，能够适应不同文化背景的病人和家属，提供符合其需求的护理服务。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跨文化沟通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人际沟通与团队协作能力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保护病人的隐私、尊严和权利，遵循医疗伦理原则，为病人提供人道、关怀和尊重的护理服务。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尊重病人权利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对病人的生命健康负责，认真履行岗位职责，不敷衍塞责，确保病人得到安全、优质的护理服务。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高度责任心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625" r="13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875" b="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遵守职业道德规范，不收受贿赂，不参与任何违法违规行为，维护职业声誉和形象。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诚信守信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护理职业道德与责任心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https://d.book118.com/695310222340011112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2024-09-19T13:11:05.162</cp:lastPrinted>
  <dcterms:created xsi:type="dcterms:W3CDTF">2024-09-19T05:11:05Z</dcterms:created>
  <dcterms:modified xsi:type="dcterms:W3CDTF">2024-09-19T05:11:06Z</dcterms:modified>
</cp:coreProperties>
</file>