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A17618-55FB-4589-AE10-19083BA24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0FC52-21A4-43AA-8E2A-77F6413E9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EC4275-54DA-4A91-8A08-117E9926E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DE018C-453E-4E3B-8A58-8B295CB71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7712FE-198D-44C0-AA1D-ECE6459E0D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F125DE-7C0C-445F-86A9-6565D60AD8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958A8B-C242-45CF-B541-86BFF24CBC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C0AEF9-C9CC-4988-B836-8FD3D85A5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D97B2D-AA38-4DDD-92BE-D2F126D9A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62BD67-4AD1-4C5D-B343-E82F3CE82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B0914-1FAB-40BB-B192-A57014758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3120120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地下水修复目前主要有三种修复技术</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三种主要地下水修复技术介绍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各种修复技术原理及适用条件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地下水修复技术应用案例分析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地下水修复技术发展趋势与挑战</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333" r="14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随着工业化和城市化的快速发展，地下水污染问题日益严重。农药、重金属、石油类、有机污染物等不断渗入地下，导致地下水水质恶化。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污染现状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地下水污染对人类健康和生态环境造成严重影响。长期饮用受污染的地下水可导致各种疾病，如癌症、神经系统疾病等。同时，污染还会影响土壤质量和农作物生长，破坏生态系统平衡。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地下水污染现状及危害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地下水修复技术经历了从简单的物理方法到复杂的生物修复的发展历程。早期的修复方法主要是物理法，如抽取处理、空气吹脱等。随着科技的发展，化学法和生物法逐渐应用于地下水修复领域。</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现状</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目前，地下水修复技术已经形成了较为完善的体系，包括物理法、化学法、生物法以及组合修复技术等。各种修复技术都有其优缺点和适用范围，需要根据污染物的种类、浓度、场地条件等因素进行综合考虑和选择。同时，随着环保意识的提高和技术的进步，地下水修复技术将不断发展和完善。</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修复技术发展历程及现状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三种主要地下水修复技术介绍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原位修复技术</a:t>
              </a:r>
            </a:p>
          </p:txBody>
        </p:sp>
      </p:grpSp>
      <p:sp>
        <p:nvSpPr>
          <p:cNvPr id="37" name="TextBox 37"/>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原位修复技术</a:t>
            </a:r>
          </a:p>
        </p:txBody>
      </p:sp>
      <p:sp>
        <p:nvSpPr>
          <p:cNvPr id="38" name="TextBox 38"/>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75">
                <a:solidFill>
                  <a:schemeClr val="dk1">
                    <a:alpha val="100000"/>
                  </a:schemeClr>
                </a:solidFill>
                <a:latin typeface="Microsoft Yahei"/>
                <a:ea typeface="Microsoft Yahei"/>
                <a:cs typeface="Microsoft Yahei"/>
              </a:rPr>
              <a:t>在不改变地下水环境的情况下，直接对受污染的地下水体进行修复的技术。</a:t>
            </a:r>
          </a:p>
        </p:txBody>
      </p:sp>
      <p:sp>
        <p:nvSpPr>
          <p:cNvPr id="39" name="TextBox 39"/>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原位化学氧化法</a:t>
            </a:r>
          </a:p>
        </p:txBody>
      </p:sp>
      <p:sp>
        <p:nvSpPr>
          <p:cNvPr id="40" name="TextBox 40"/>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通过向受污染地下水中投加化学氧化剂，使污染物与氧化剂发生化学反应，从而将污染物转化为无害或低毒性物质。</a:t>
            </a:r>
          </a:p>
        </p:txBody>
      </p:sp>
      <p:sp>
        <p:nvSpPr>
          <p:cNvPr id="41" name="TextBox 41"/>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原位生物修复法</a:t>
            </a:r>
          </a:p>
        </p:txBody>
      </p:sp>
      <p:sp>
        <p:nvSpPr>
          <p:cNvPr id="42" name="TextBox 42"/>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利用微生物的代谢活动，将地下水中的有机污染物降解为无害物质。这种方法需要一定的时间和条件，如适宜的温度、pH值和营养物质等。</a:t>
            </a:r>
          </a:p>
        </p:txBody>
      </p:sp>
      <p:sp>
        <p:nvSpPr>
          <p:cNvPr id="43" name="TextBox 43"/>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原位电动修复法</a:t>
            </a:r>
          </a:p>
        </p:txBody>
      </p:sp>
      <p:sp>
        <p:nvSpPr>
          <p:cNvPr id="44" name="TextBox 44"/>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通过在地下水中施加电场，使带电的污染物在电场作用下发生迁移和富集，从而达到去除污染物的目的。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异位修复技术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将受污染的地下水抽出处理后再回灌到地下，或者将受污染土壤挖掘出来进行处理的技术。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抽出处理技术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将受污染的地下水抽出，通过物理、化学或生物方法进行处理，使水质达到回灌标准后再回灌到地下。这种方法适用于污染范围较大、污染程度较深的场地。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土壤挖掘处理技术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将受污染的土壤挖掘出来，通过物理、化学或生物方法进行处理，使土壤中的污染物得以去除或降低其毒性。这种方法适用于污染范围较小、污染程度较深的场地。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异位修复技术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自然衰减技术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依靠自然过程（如稀释、扩散、吸附、沉淀等）使地下水中的污染物浓度逐渐降低的技术。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708" r="257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监测自然衰减法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通过对受污染场地进行长期监测，评估自然衰减过程对污染物的去除效果。这种方法适用于污染程度较轻、自然衰减能力较强的场地。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增强自然衰减法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通过人为措施（如改变地下水流场、增加吸附材料等）加速自然衰减过程，提高污染物的去除效率。这种方法需要在充分了解场地条件的基础上进行设计和实施。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自然衰减技术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各种修复技术原理及适用条件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原位修复技术是指在不移动受污染地下水的情况下，直接在污染源区域进行治理和修复的技术。其原理包括物理、化学和生物方法，通过降低污染物浓度、毒性或改变其存在形态，达到修复目的。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适用条件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适用于污染范围较小、污染物浓度较低且易于处理的场地。此外，场地地质条件、水文地质条件以及污染物性质也是选择原位修复技术时需要考虑的因素。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188" r="28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原位修复技术原理及适用条件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94" r="25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异位修复技术是指将受污染的地下水抽出处理后再回灌或排放的技术。其原理包括物理、化学和生物方法，通过去除、转化或固定污染物，达到修复目的。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适用条件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适用于污染范围较大、污染物浓度较高或难以处理的场地。在选择异位修复技术时，需要考虑场地条件、污染物性质、处理成本以及环境风险等因素。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异位修复技术原理及适用条件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https://d.book118.com/695312012010011101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2024-09-09T05:54:17.961</cp:lastPrinted>
  <dcterms:created xsi:type="dcterms:W3CDTF">2024-09-08T21:54:17Z</dcterms:created>
  <dcterms:modified xsi:type="dcterms:W3CDTF">2024-09-08T21:54:20Z</dcterms:modified>
</cp:coreProperties>
</file>