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161CAD-798A-4F5A-86D7-5BEC29ED86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589536-1AB0-48D1-87FB-4D9FE02A4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0E08FA-333D-4438-B672-C4CF14422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5A29E8-95F6-461E-A05B-085FF5654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AF1358-98C5-4C41-9B2A-F347F05EF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5F9C4C-10E9-4965-A251-4AA8DAC6E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8A99E7-10C0-406B-8FE2-7234686AF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63D913-D091-4985-AD9E-0B9FE5D0D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761287-C7E9-43C0-A59E-93B2B441D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7F239F-E373-457F-A6A9-ACBCCCC3A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64C744-89A5-4E74-A6EA-E544A1A1F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313121003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电子信息与通信设备行业发展趋势报告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市场需求与竞争格局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技术创新与研发动态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产业链协同与融合发展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国际化战略与合作机遇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挑战与对策建议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行业概述与发展背景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2000" b="2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指以电子信息技术为基础，进行信息获取、传递、处理、存储、显示及应用的相关产业，包括电子元器件、集成电路、计算机及外部设备、通信设备及广播电视设备等制造业。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电子信息产业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指提供有线通信、无线通信、卫星通信等通信设备和系统的产业，包括通信设备制造、通信系统建设及运营等。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通信设备产业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电子信息与通信设备行业定义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经历了从模拟技术到数字技术、从固定通信到移动通信、从语音通信到数据通信的发展历程。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当前，电子信息与通信设备行业已经成为全球经济增长的重要引擎，新技术、新产品不断涌现，行业竞争激烈，同时也面临着政策法规、技术标准等方面的挑战。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687" r="2468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30" b="383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各国政府纷纷出台政策法规，推动电子信息与通信设备行业的发展，如美国制定的《国家宽带计划》、欧盟的《数字经济与社会指数》等。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中国政府也相继出台了一系列政策法规，如“宽带中国”战略、5G发展规划等，以促进电子信息与通信设备行业的快速发展。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政策法规环境分析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国内政策法规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国际政策法规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市场需求与竞争格局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5G网络建设及升级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随着5G技术的不断成熟和商用推进，5G网络建设和升级成为电子信息与通信设备行业的重要需求。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物联网设备及应用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物联网技术的广泛应用，推动了对智能传感器、无线通信模块等物联网设备的需求增长。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云计算与数据中心建设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云计算、大数据等技术的快速发展，对数据中心的建设和扩容提出了更高要求，带动了服务器、存储设备等相关产品的市场需求。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国内厂商加速追赶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近年来，国内厂商在技术研发和产品创新方面取得了显著进展，逐渐缩小与国际厂商的差距，并在部分领域实现了领先。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跨界合作与生态共建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面对激烈的市场竞争，厂商之间开始寻求跨界合作与生态共建，通过优势互补实现共同发展。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国际厂商占据主导地位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电子信息与通信设备行业的技术门槛较高，国际知名厂商凭借技术积累和品牌优势，在市场中占据主导地位。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竞争格局概述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如华为、爱立信、诺基亚等，拥有完整的产品线和解决方案，在5G、物联网等领域具有领先优势。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国际厂商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如中兴、大唐、烽火等，在固定通信、移动通信等领域有着深厚的技术积累和市场经验，近年来在5G等领域也取得了重要突破。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国内厂商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如小米、OPPO、VIVO等，以智能手机等消费电子产品为切入点，逐渐向产业链上游延伸，在智能硬件、物联网等领域展现出强大的创新能力和市场竞争力。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创新型企业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主要厂商及产品特点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技术创新与研发动态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10" r="1001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5G技术的研发和应用，为电子信息与通信设备行业带来了前所未有的发展机遇，实现了高速、低延时的数据传输。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5G通信技术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AI技术的不断创新，为电子信息设备提供了更智能化的服务和解决方案，如语音助手、智能推荐等。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人工智能与机器学习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物联网技术的广泛应用，使得电子设备能够互联互通，实现了设备间的协同工作和数据共享。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关键技术领域及创新成果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研发成果显著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经过持续的研发投入，企业在关键技术领域取得了显著的创新成果，如专利申请数量不断增加、新产品不断涌现等。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研发产出效益提升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随着技术的不断创新和产品的升级换代，企业的研发产出效益不断提升，市场竞争力也随之增强。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研发投入持续增长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随着市场竞争的加剧，电子信息与通信设备企业纷纷加大研发投入，以推动技术创新和产品升级。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研发投入与产出分析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https://d.book118.com/695313121003011100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2024-09-07T15:44:00.160</cp:lastPrinted>
  <dcterms:created xsi:type="dcterms:W3CDTF">2024-09-07T07:44:00Z</dcterms:created>
  <dcterms:modified xsi:type="dcterms:W3CDTF">2024-09-07T07:44:02Z</dcterms:modified>
</cp:coreProperties>
</file>