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538AFB-FE16-4A2B-ABD0-466D4AE50C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18AF40-23B2-433D-9B15-0537E87F69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6EC35C-872C-4773-86A6-08770DADBB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7CA894B-A913-48CB-99E2-2DD5FD8350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F970796-6814-40D1-B4CC-8F23246169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AB6C7D-5A8B-47BC-9F22-850C31E22D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5B55ED-B2CA-474C-BF42-ECB1659059B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F4A6F7-905D-4CAA-8F9C-2CEC81529C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C4E5BF-9FE4-4202-BC9B-156873D6D4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6AD88-EEDE-4273-9140-F1380189E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CCCD5F-957A-4742-8664-0F787EF1CC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31321310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《商业银行现金管理》ppt课件</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商业银行现金管理概述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商业银行现金管理的内容</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商业银行现金管理的方法与技术</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商业银行现金管理的挑战与解决方案</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我国商业银行现金管理的现状与未来发展</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商业银行现金管理概述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现金管理的定义与目标是商业银行现金管理的基础，它涉及到商业银行的日常运营和风险管理。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现金管理是指商业银行对各种现金流的管理，包括对流入和流出的控制、资金运用和风险管理等。其目标是确保商业银行的流动性、安全性和盈利性，以满足客户需求并实现自身经营目标。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现金管理的定义与目标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现金管理对商业银行至关重要，它不仅影响银行的运营效率和盈利能力，还直接关系到银行的稳健性和风险控制。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通过有效的现金管理，商业银行可以优化资金运用，降低资金成本，提高盈利能力。同时，良好的现金管理有助于银行防范流动性风险和信用风险，保障银行的稳健运营。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现金管理的重要性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现金管理的历史与发展是随着金融市场的变化和技术的进步不断演进的，未来将朝着更加智能化、自动化的方向发展。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早期的现金管理主要依赖于手工操作和简单的信息系统，随着金融市场的发展和技术进步，现金管理逐渐实现了电子化和自动化。未来，随着大数据、云计算和人工智能等技术的应用，现金管理将更加智能化、精细化和个性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商业银行现金管理的内容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商业银行现金流动性管理是指确保银行具备足够的资金来满足客户取款和贷款需求的能力，以及应对突发事件和不可预测的资金流失。</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流动性管理是商业银行现金管理的核心，它要求银行保持足够的流动性和资金头寸，以满足日常运营和突发资金需求。银行通过合理配置资产和负债，提高资金使用效率，降低流动性风险。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流动性管理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存款管理是指商业银行通过提供各种存款服务，吸收客户资金，以满足其运营和盈利需求的过程。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存款是商业银行最主要的资金来源之一，存款管理涉及为客户提供多样化的存款产品和服务，如活期存款、定期存款、通知存款等。同时，银行还需要根据市场环境和客户需求，制定相应的存款策略，提高存款稳定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存款管理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贷款管理是指商业银行通过提供各种贷款服务，满足客户需求并获取收益的过程。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贷款是商业银行重要的盈利来源之一，贷款管理涉及对客户进行信用评估、贷款审批、风险控制等方面的工作。银行需要根据市场环境和客户需求，制定相应的贷款策略，提高贷款质量和收益。</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贷款管理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投资管理</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投资管理是指商业银行通过合理配置资金，进行多元化的投资活动，以获取更高的收益。</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投资管理是商业银行重要的盈利手段之一，涉及对各类投资工具的评估、选择和监控。银行需要制定合理的投资策略，控制风险，提高投资收益，以满足股东和利益相关者的期望。</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风险管理是指商业银行通过识别、评估、控制和管理各种潜在风险，降低风险损失并提高经营稳定性的过程。</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是商业银行现金管理的重要组成部分，涉及信用风险、市场风险、操作风险等多种风险类型的管理。银行需要建立完善的风险管理体系，制定风险管理政策和策略，提高风险管理水平，确保业务稳健发展。</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商业银行现金管理的方法与技术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通过模拟市场利率，将不同业务部门之间的资金转移进行定价，以衡量各部门的经营绩效和资金成本。</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资金转移定价</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帮助商业银行内部各部门进行独立核算和绩效考核，优化资源配置，提高整体盈利能力。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目的</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通常采用内部资金转移定价系统，将外部市场利率与内部资金成本相结合，确定各部门之间的资金转移价格。</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资金转移定价</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https://d.book118.com/695313213100011042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2024-09-03T07:31:59.365</cp:lastPrinted>
  <dcterms:created xsi:type="dcterms:W3CDTF">2024-09-02T23:31:59Z</dcterms:created>
  <dcterms:modified xsi:type="dcterms:W3CDTF">2024-09-02T23:32:01Z</dcterms:modified>
</cp:coreProperties>
</file>