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E2BA7-FB7C-44F1-82C4-99C31F226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B6DF6-CA55-402F-AD18-E6919FFD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CC306-8257-4F17-8B01-5E7BBA37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464DC-22F9-4F5D-AF81-302634DC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1A4D95-E510-48E5-896C-4F0C4BC89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18D6D-9448-4C09-BC30-507A761A9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401E5-FE8F-4943-B893-6B6DB9DB3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53EFF-CE86-430B-9E7B-2ED0C0519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BD929-05CC-4BB5-AB6C-F0587E4B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0A85E-D5CF-4AD5-85D8-C0907668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A4917-C248-40C8-B10E-3F49DD3A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1420033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桥梁工程施工验收规范的制定背景和意义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桥梁工程施工验收规范的制定背景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实施建议和展望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桥梁工程施工验收规范是确保桥梁工程质量和安全的重要标准，主要规定了桥梁工程施工过程中的质量要求、验收程序和评价标准。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桥梁作为交通基础设施的重要组成部分，其质量和安全性对于保障人民群众生命财产安全、促进经济发展和维护社会稳定具有重要意义。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随着交通基础设施建设的快速发展，桥梁工程数量不断增加，对桥梁工程施工质量和安全的要求也越来越高。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制定规范的目的是为了统一桥梁工程施工和验收的标准，明确质量要求和验收程序，为桥梁工程的质量控制和安全管理提供依据。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规范的制定背景是适应经济发展和城市化进程的需要，满足人民群众对交通基础设施安全、舒适和便捷的需求，同时提高桥梁工程建设的可持续性和环保性。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为了规范桥梁工程施工过程，提高工程质量，降低安全风险，制定桥梁工程施工验收规范成为必要。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桥梁工程施工验收规范的制定背景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随着交通基础设施建设的加速，桥梁工程数量和规模不断增长，对施工质量和安全的要求也越来越高。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桥梁建设规模不断扩大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随着科技的不断进步，桥梁施工技术和工艺也在不断更新换代，对施工验收提出了新的要求。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施工技术和工艺的更新换代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部分桥梁工程在施工过程中存在质量和安全问题，导致事故发生，需要加强施工验收规范来保障工程质量。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施工质量和安全事故时有发生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桥梁工程的发展现状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950" b="5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施工验收规范的必要性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保障桥梁工程质量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通过制定施工验收规范，对桥梁工程的施工过程和最终验收进行严格把关，确保工程质量符合要求。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提高施工安全水平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规范施工验收流程，降低施工安全风险，保障施工人员的人身安全。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促进桥梁工程技术发展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通过制定施工验收规范，推动桥梁工程技术的发展和进步，提高工程建设的整体水平。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国内外规范制定情况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ISO制定了一系列关于桥梁工程和施工验收的标准，为各国制定相关规范提供了参考。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国际标准化组织（ISO）制定相关标准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我国也制定了相应的桥梁工程施工验收规范，并不断完善和更新，以适应桥梁工程发展的需要。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国内规范制定情况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通过制定严格的施工验收规范，对桥梁施工过程进行监督和检查，可以及时发现并纠正施工中的问题，从而确保桥梁结构的安全性和可靠性。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规范的制定可以统一施工标准和质量要求，避免因施工水平差异和质量标准不统一而导致的工程质量问题，从而提高工程质量的稳定性。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提高工程质量稳定性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确保桥梁结构安全可靠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https://d.book118.com/695314200330011033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2024-08-29T04:17:05.077</cp:lastPrinted>
  <dcterms:created xsi:type="dcterms:W3CDTF">2024-08-28T20:17:05Z</dcterms:created>
  <dcterms:modified xsi:type="dcterms:W3CDTF">2024-08-28T20:17:07Z</dcterms:modified>
</cp:coreProperties>
</file>