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96165-BE09-4DD4-8240-4C11AB08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DE30B-9347-481C-BF34-ED958DE5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FE40-9F3C-4198-88C2-46B86142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677C-AB5F-472F-8055-770063FF4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B0E44-F936-4C85-BA50-EFC7A91A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7A26A-E973-4F26-975E-E1D06104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FB658-8E36-4504-9C07-065659CB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CB5F5-3C50-4E38-81A0-8E5AC6961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C5016-DA80-4C16-A5DA-767A1F62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E2500-4EB3-4D0E-94A6-46834665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01983-79D5-46C2-873F-AF30860D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142330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小学生我们的节日中秋节活动方案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延伸拓展：其他传统节日教育推广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中秋节是中国传统节日之一，起源于古代对月亮的祭祀，历史悠久，流传至今。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中秋节有着丰富多彩的习俗，如赏月、吃月饼、提灯笼等，同时还有许多美丽的传说，如嫦娥奔月、吴刚伐桂等。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中秋节传统文化介绍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中秋节的习俗和传说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中秋节的起源和历史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通过活动，使小学生能够准确说出中秋节的日期，并理解中秋节团圆、思念的含义。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了解中秋节的日期和含义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让小学生了解并熟悉中秋节的传统习俗，培养他们的文化传承意识。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掌握中秋节的传统习俗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增强小学生对中秋节认知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激发孩子们对中秋节的兴趣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通过生动有趣的活动形式，吸引孩子们的注意力，让他们对中秋节产生浓厚的兴趣。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培养孩子们对传统节日的认同感和自豪感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通过活动，使孩子们感受到传统节日的独特魅力和文化内涵，增强他们对传统节日的认同感和自豪感。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培养孩子们对传统节日热爱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月圆人团圆，快乐中秋节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亲子互动、游戏、手工制作、文化讲座等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确定活动主题和形式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由老师或学生代表进行中秋节文化介绍，包括中秋节的起源、传统习俗等。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全体参与者共同品尝月饼，欣赏中秋晚会或赏月活动。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活动结束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家长和孩子一起参与互动游戏，如猜灯谜、亲子接力等，增进亲子关系。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亲子互动环节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孩子们在老师和家长的指导下，学习制作中秋节的传统食品——月饼，体验传统文化的魅力。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手工制作环节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邀请专家或老师进行中秋节相关文化讲座，让孩子们更深入地了解中秋节的文化内涵。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文化讲座环节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策划具体活动流程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准备相关道具和场地布置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道具准备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月饼制作材料（面粉、馅料、模具等）、游戏道具（灯谜卡片、接力棒等）、讲座所需设备（投影仪、音响等）。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选择宽敞明亮的室内或室外场地，布置成具有中秋节氛围的环境，如悬挂灯笼、张贴中秋海报等。同时，确保场地安全、整洁，为活动的顺利进行提供保障。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https://d.book118.com/695314233034011110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2024-09-15T08:26:10.151</cp:lastPrinted>
  <dcterms:created xsi:type="dcterms:W3CDTF">2024-09-15T00:26:10Z</dcterms:created>
  <dcterms:modified xsi:type="dcterms:W3CDTF">2024-09-15T00:26:12Z</dcterms:modified>
</cp:coreProperties>
</file>