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7C97F-CF5A-4AF2-94F9-81B2DC4B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4E71D-78A3-4759-8089-CC35D2CD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85BCD-47B7-4069-8DC3-BAC320E1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A2606-3232-4A03-B403-D0FB4B0B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637E4-2A33-4EEF-86DE-FFA373C48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92A0C-949C-48EF-9864-6F6D1D2A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62F5F-484E-42EC-B6B2-ACF9430E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88809-7A4A-4955-9140-B5AE41993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10CCD-4765-44F9-881C-4DAAE1C2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AD29C-3972-4ED9-A689-A1F716D2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61924-8F15-40B9-8E0E-E3F4158A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2301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高效能管理者讲义课件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高效能管理者的基本素质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高效能项目管理与执行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高效能个人成长与职业发展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高效能管理者的基本素质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7" r="188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988" b="99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了解自己的优点和不足，明确自己的价值观和目标。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有效控制情绪，保持冷静和理智，不被情绪左右决策。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具备强大的内在驱动力，能够自我激励和调整状态。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适应变化，不断学习和成长，不断完善自我。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自我调整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目标设定与实现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设定清晰、具体、可衡量的目标，确保团队成员明确方向。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制定实现目标的计划和策略，分解任务，合理安排资源。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持续跟进目标实现情况，及时调整计划和策略。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激励团队成员，定期评估目标实现进度和成果。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根据紧急性和重要性对任务进行优先级排序。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合理规划时间，确保重要任务得到优先处理。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克服拖延症，及时完成任务，提高工作效率。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利用碎片时间处理一些小任务或进行知识储备。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有效利用碎片时间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全面收集相关信息，进行深入分析，为决策提供有力支持。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在决策时能够准确判断利弊，权衡各种因素，做出最优选择。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判断与权衡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对决策可能带来的风险进行充分评估，制定应对策略。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在需要时能够果断做出决策，勇于承担责任和风险。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果断与勇气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高效能团队建设与管理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在组建团队之前，明确团队的目标和职责，以便有针对性地招聘合适的人才。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明确团队目标和职责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筛选简历和面试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根据团队需求，制定详细的招聘计划，包括招聘岗位、人数、要求等。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根据招聘计划，筛选符合条件的简历，进行面试，确保招聘到的人才具备所需的能力和素质。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为新员工提供必要的培训和发展机会，帮助他们快速融入团队并发挥自己的能力。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团队组建与招聘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37" r="16437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建立有效的沟通机制，包括定期的会议、报告、反馈等，确保团队成员之间的信息流通。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鼓励团队成员之间的协作，通过分工合作、资源共享等方式，提高团队整体效率。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促进协作精神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及时发现和解决沟通障碍，避免因沟通不畅导致的工作失误和误解。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解决沟通障碍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建立良好的工作关系，增强团队成员之间的信任和合作意愿。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建立良好的工作关系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制定激励政策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制定合理的激励政策，包括薪酬、奖金、晋升等方面，激发团队成员的工作积极性和创造力。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鼓励创新和承担风险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鼓励团队成员积极创新和承担风险，为他们提供必要的支持和资源，以实现更好的工作成果。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根据团队成员的需求和职业发展规划，提供有针对性的培训和发展机会，帮助他们提升自己的能力和价值。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及时反馈和调整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及时对团队成员的工作表现进行反馈和调整，帮助他们改进自己的工作方法和效率。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团队激励与培训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树立共同价值观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树立明确的共同价值观，使团队成员在工作中能够遵循共同的原则和标准。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传承经验和知识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通过经验分享、知识传承等方式，使团队文化和价值观得到传承和发展。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营造愉快、和谐的工作氛围，让团队成员在工作中感受到愉悦和满足。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培养积极向上的团队文化，包括团结、协作、创新等方面，增强团队的凝聚力和战斗力。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高效能项目管理与执行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https://d.book118.com/695323012222011120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2024-09-23T05:10:16.295</cp:lastPrinted>
  <dcterms:created xsi:type="dcterms:W3CDTF">2024-09-22T21:10:16Z</dcterms:created>
  <dcterms:modified xsi:type="dcterms:W3CDTF">2024-09-22T21:10:18Z</dcterms:modified>
</cp:coreProperties>
</file>