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93743-FF90-409B-AF23-E68DBB608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6F02B-8470-40C9-88CC-22AA591A8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19DC2-D32D-40EE-9C74-0A9B916E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B95DA-5620-4263-963C-FCED7F854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B6728-D03F-4695-85D5-A7770A8B0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27A0C5-8E68-401C-B533-EB5494975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9FF6C-90B9-46AD-AFE7-F789EA455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ED737-68BD-490B-9A02-A828367CB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6762F-1B3A-4712-8239-2DA3ADA3F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AC850-25A0-495C-AD0B-6D92C7D0F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ACF54-6771-436C-9922-6ABF4E6F3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242003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关于水痘病人的护理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水痘病人的护理要点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水痘并发症及其护理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水痘疫苗接种的重要性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水痘病人的心理护理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4" r="326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水痘是由水痘-带状疱疹病毒引起的一种急性传染病。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发热、头痛、全身倦怠、恶心、呕吐等症状，并在皮肤上出现水疱、丘疹和结痂。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水痘主要通过飞沫和接触传播，病毒存在于水疱液、呼吸道分泌物和唾液中。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保持室内空气流通，避免接触患者，接种水痘疫苗等。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水痘的传播途径和预防措施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水痘病人的护理要点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将水痘病人与其他人隔离，以防止病毒传播。隔离期间，病人应避免前往公共场所或接触易感人群。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对病人接触过的物品和环境进行彻底消毒，可使用含氯消毒剂擦拭物品表面和地面，同时保持室内通风。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隔离与消毒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54" r="154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为预防继发感染，应定期给病人洗澡，更换干净柔软的衣物。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告诉病人不要抓挠水疱，以免引起继发感染和留下疤痕。如病人感到瘙痒难忍，可适当使用抗过敏药物缓解症状。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避免抓挠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给予病人清淡、易消化的食物，多饮水，以增强身体免疫力。避免辛辣、油腻食物，以免加重病情。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保证病人充足的休息时间，避免剧烈运动和过度疲劳。在病情允许的情况下，可适当进行室内活动，以增强体质和免疫力。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水痘并发症及其护理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https://d.book118.com/695324200300011122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2024-09-26T07:50:45.092</cp:lastPrinted>
  <dcterms:created xsi:type="dcterms:W3CDTF">2024-09-25T23:50:45Z</dcterms:created>
  <dcterms:modified xsi:type="dcterms:W3CDTF">2024-09-25T23:50:46Z</dcterms:modified>
</cp:coreProperties>
</file>