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351B1-606C-47D6-AB67-FA840E85F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DB4F2-A6FB-4EFC-89B3-EBF63325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9FAAF-13E1-425D-939D-994C20B15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3B32E2-5C34-471A-8BD1-493B7448E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646A4-EDC8-4BF5-A545-2D6D4CB6F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1F0C0E-6AEB-4720-92B0-23F227145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745E13-CE35-46AC-920B-7F97FA7A0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33B56-A0F8-4EBB-99D0-7DC3A64CB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91B1B-BA8F-446A-81A5-8E57748A1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E2259-6178-4F71-81C4-49A05A19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98796-C468-4311-98A0-F07A553FE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3023033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3月销售工作计划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总体销售额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在3月份，我们的总体销售目标是达到1000万元人民币，同比增长20%。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客户数量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同时，我们希望新增加客户数量达到50家，提升客户满意度和忠诚度。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市场覆盖率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在市场覆盖率方面，我们计划提升至70%，进一步扩大市场份额。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针对不同产品线，我们设定了具体的销售目标。其中，主打产品A的目标销售额为400万元，新产品B的目标销售额为200万元。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区域销售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根据各区域的市场潜力和竞争情况，对不同区域设定了销售目标。例如，华东区的目标销售额为300万元，华北区的目标销售额为200万元。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我们将3月份的销售额目标分解到每周和每日，确保销售团队能够按照计划推进工作。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根据销售人员的经验和能力，合理分配销售任务，发挥各自的优势，共同完成销售目标。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针对销售目标，合理安排人力、物力和财力等资源，确保销售活动的顺利进行。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针对高收入人群，提供高品质、高附加值的产品或服务。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针对价格敏感型消费者，提供性价比较高的产品或服务，强调物有所值。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性价比定位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针对追求新潮、科技的消费者，提供具有创新科技元素的产品或服务。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创新科技定位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独特卖点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突出产品或服务的与众不同之处，具备独特卖点。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强调产品或服务的品质稳定可靠，符合国家标准或行业标准。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注重客户体验，提供优质的服务和售后支持，提升客户满意度。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提供不同类型、规格、价位的产品或服务，满足不同消费者的需求。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全线覆盖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将不同产品或服务进行互补组合，形成完整的解决方案，满足客户一站式需求。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互补性组合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根据客户需求进行定制化组合，提供个性化的产品或服务方案。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定制化组合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自建官方商城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建立品牌官方商城，通过SEO优化、社交媒体推广等方式吸引潜在客户，提高线上销售额。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利用微信、微博、抖音等社交媒体平台进行内容营销，提高品牌知名度和用户粘性。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与主流电商平台如淘宝、京东、天猫等建立合作关系，开设官方旗舰店或联营店，提高品牌曝光度。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在重点城市开设品牌实体店，提供线下体验和售后服务，吸引周边客户。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实体店销售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与优质经销商合作，拓展销售网络，覆盖更多区域和消费群体。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经销商合作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参加行业展会和活动，展示产品优势和品牌形象，与潜在客户建立联系。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展会营销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针对不同客户群体进行市场调研，开发定制化产品或服务，满足特定需求。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新兴渠道探索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关注新兴销售渠道如直播带货、社群营销等，评估是否适合品牌发展并尝试合作。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与其他产业领域进行跨界合作，通过资源共享和品牌联合推广，拓展销售渠道。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https://d.book118.com/695330230330011122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2024-09-26T13:46:30.325</cp:lastPrinted>
  <dcterms:created xsi:type="dcterms:W3CDTF">2024-09-26T05:46:30Z</dcterms:created>
  <dcterms:modified xsi:type="dcterms:W3CDTF">2024-09-26T05:46:32Z</dcterms:modified>
</cp:coreProperties>
</file>