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D90FD5-89C2-47F1-B8C2-F87209C2B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E90F44-5550-4054-9690-0F1248D10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7C7ED8-D9A9-4E73-A658-D20C2338E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F143CC-DBD8-48BB-8008-0C719377F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024084-D30A-4B76-BF56-08F94A449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E7F1AC-CB02-4D9D-BD79-8621B6DA9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E38041-1AC4-4883-A3F5-BAC3E1273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D05E86-A62E-480A-9A2C-0552F9295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EE4AE7-0A49-4E4A-B604-73A394E9D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733259-83B8-4149-B979-CD047DE22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B83FAC-2535-47EF-8350-22928511C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33232234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-商业计划书制作系统结构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商业计划书概述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商业计划书制作步骤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商业计划书演示与答辩技巧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商业计划书案例分析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商业计划书概述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8099" r="380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852" r="3485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商业计划书定义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它不仅包括企业的基本情况、商业模式、组织结构、市场分析等内容，还涉及到财务预算、营销策略、风险管理等多个方面。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商业计划书是一份详细阐述企业发展规划和策略的文档，它为企业内部管理和外部沟通提供了重要的参考依据。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93" r="29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商业计划书的主要目的是为企业的发展提供明确的规划和指导，帮助企业实现战略目标。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它的重要性在于为企业提供了明确的发展方向和目标，有助于企业进行资源整合和分配，提高管理效率。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商业计划书还可以帮助企业评估自身的优势和劣势，发现潜在的市场机会和风险，为企业的决策提供有力的支持。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商业计划书目的和重要性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包括企业的历史、现状、愿景和使命等基本信息。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企业概述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8500" r="28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产品和服务介绍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583" r="19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对目标市场进行深入的分析和研究，包括市场需求、竞争状况、行业趋势等。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详细介绍企业的产品或服务，包括其特点、优势和市场定位等。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商业计划书内容构成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组织结构和管理团队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介绍企业的组织结构和关键管理团队成员的背景和职责。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商业模式和盈利模式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阐述企业的商业模式、盈利模式和收入来源。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营销策略和销售计划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制定有效的营销策略和销售计划，以提高市场份额和销售额。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商业计划书内容构成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商业计划书内容构成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财务预算和资金需求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进行详细的财务预算和资金需求分析，预测企业的财务状况和资金流向。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风险评估和管理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识别和分析企业面临的风险，制定相应的风险管理策略。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商业计划书制作步骤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市场分析是商业计划书的核心部分，它决定了企业未来的发展方向和战略。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市场分析主要包括对目标市场的调研、市场规模的预测、竞争对手的分析以及市场趋势的把握。通过市场分析，企业可以了解市场需求、竞争格局以及潜在机会，从而制定出更加精准的市场定位和营销策略。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5608" r="3560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产品与服务是商业计划书的核心内容，它决定了企业的核心竞争力。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商业计划书中，需要详细介绍企业的产品或服务，包括产品或服务的特性、优势、创新点以及与竞争对手的差异化。此外，还需要说明产品或服务的研发、生产、销售等环节，以及如何保证产品或服务的品质和持续创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产品与服务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营销策略是商业计划书的重要部分，它决定了企业如何将产品或服务推向市场。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在商业计划书中，需要制定具体的营销策略，包括目标市场的选择、产品定价、促销方式、渠道选择以及品牌建设等。此外，还需要说明如何通过营销策略实现企业的销售目标和市场占有率。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https://d.book118.com/695332322341011110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2024-09-16T12:01:47.075</cp:lastPrinted>
  <dcterms:created xsi:type="dcterms:W3CDTF">2024-09-16T04:01:47Z</dcterms:created>
  <dcterms:modified xsi:type="dcterms:W3CDTF">2024-09-16T04:01:49Z</dcterms:modified>
</cp:coreProperties>
</file>