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3FD96A-04BD-432C-9E27-DC90A3340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D472E1-25A8-4F7C-A5EC-2F529E54A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13F57F-DF39-473D-8A85-B2A4CEE32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75AC72-CA0B-423F-99FC-33C8A4DB9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FEFED5-3EAD-433A-92D5-2FB2E3AA6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7EE2B7-5168-453C-B989-74816398C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74F5B9-66FA-4970-9F29-ECB7EB175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F47C57-F77B-4098-B05A-D732154C0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0C20A2-012D-402E-8209-E112720C3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9747F4-BC97-40A1-94C5-D40D72B53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30509-BE24-4C5E-9005-7D07B20DF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33413101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医药行业2024年宿舍管理合规操作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宿舍管理概述与重要性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宿舍安全与卫生制度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员工行为规范与纪律要求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资源利用与节能环保措施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健康生活倡导与心理辅导服务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检查评估与持续改进计划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宿舍管理概述与重要性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宿舍管理是指对企业或机构提供的员工宿舍进行全面、系统的管理，包括宿舍分配、住宿纪律、设施维护、安全管理等方面。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宿舍管理定义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确保员工宿舍安全、舒适、卫生，营造良好的居住环境，提高员工满意度和归属感。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宿舍管理目标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宿舍管理定义及目标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医药行业员工宿舍通常需符合GMP（药品生产质量管理规范）等相关法规要求，对卫生、安全等方面有较高标准。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如何确保员工遵守住宿纪律、保持宿舍卫生、预防疾病传播等是医药行业宿舍管理的重要挑战。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医药行业宿舍特点与挑战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医药行业宿舍挑战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医药行业宿舍特点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确保法规遵守：合规操作有助于企业遵守国家相关法规和政策，避免因违规而面临的法律责任。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900" r="13900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5875" r="1587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保障员工权益：合规操作有助于保障员工的合法权益，如住宿条件、隐私保护等，提高员工满意度。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提升管理水平：合规操作可以推动企业建立完善的管理制度，提高宿舍管理的专业性和规范性。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以上内容仅供参考，具体医药行业2024年宿舍管理合规操作还需根据当时实际情况进行调整和完善。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合规操作在宿舍管理中作用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宿舍安全与卫生制度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制定全面的宿舍安全管理制度，明确安全责任人，规范宿舍内各种安全行为。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安全制度建立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安全设施配备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安全培训与演练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确保宿舍内安全设施齐全，如消防设备、应急照明、安全出口等，并定期进行检查和维护。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定期组织员工进行安全培训和应急演练，提高员工的安全意识和自救能力。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安全制度建立与执行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建立完善的宿舍卫生管理制度，明确卫生标准和清洁频次，确保宿舍内环境整洁卫生。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卫生制度建立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提供充足的清洁设施和用品，如扫把、拖把、清洁剂等，方便员工进行日常清洁。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清洁设施配备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定期对宿舍进行卫生检查，发现问题及时整改，确保卫生状况符合标准。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定期检查与整改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卫生制度及清洁标准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9000" r="29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紧急事件分类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针对不同类型的紧急事件，如火灾、地震、疫情等，制定相应的应对预案。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应急设施与装备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确保宿舍内配备相应的应急设施和装备，如灭火器、急救箱、应急照明等，以便在紧急情况下使用。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应急培训与演练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定期组织员工进行应急培训和演练，提高员工的应急反应能力和自救互救能力。同时，加强与当地救援部门的联系和协作，确保在紧急情况下能够及时获得外部支援。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紧急事件应对预案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员工行为规范与纪律要求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员工需提前向宿舍管理部门提交入住申请，并经过审批后方可入住。申请中需包含个人信息、入住时间、住宿需求等相关内容。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入住申请与审批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入住员工需领用宿舍内统一配备的物品，并进行登记。领用的物品应妥善保管，损坏或丢失需照价赔偿。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物品领用与登记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员工离职或不再需要住宿时，应提前向宿舍管理部门办理退宿手续，并归还领用的物品。未归还的物品将按照相关规定进行处理。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退宿办理与物品归还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000" b="10000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入住及退宿流程规范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员工应共同维护宿舍内的卫生与安全，遵守卫生和安全规定。禁止在宿舍内吸烟、酗酒、赌博等违法行为。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宿舍卫生与安全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员工应爱护宿舍内的公共设施，正确使用并妥善维护。发现设施损坏或故障应及时报修。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公共设施使用与维护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员工应树立节约意识，合理使用水、电等能源和资源，避免浪费。长时间离开宿舍时应关闭电器设备和水龙头等。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节约能源与资源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日常生活行为准则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https://d.book118.com/695334131012011034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2024-08-29T10:15:20.654</cp:lastPrinted>
  <dcterms:created xsi:type="dcterms:W3CDTF">2024-08-29T02:15:20Z</dcterms:created>
  <dcterms:modified xsi:type="dcterms:W3CDTF">2024-08-29T02:15:22Z</dcterms:modified>
</cp:coreProperties>
</file>