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4AA145-7879-4E14-B158-3E1937CD1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03EFC1-0385-4CF1-B7BB-8462038CA6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F9D461-EEED-4A54-9CB1-18B0E5C62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1BA62D-0EDB-44BB-B42A-B6637EC2CA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90DAEE-BCC5-4C2D-807A-639C2A3FD6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D7A75F-6B86-48F7-86EB-D7C501DD33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B8CC9E-2B7A-4BA4-9125-25ED786365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541A9-9A71-4451-A02A-C1FA634EA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B986CA-0423-4045-B2E6-BB481BB75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9F920-CFC0-4063-AF3F-A68BF15B4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8D3A5-F63F-4E0F-9498-20B61A41B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3343431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手卫生在慢性病管理中的重要性</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手卫生基本概念与原则</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慢性病与手卫生关系分析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针对不同人群手卫生策略制定</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实践案例分享与效果评估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未来展望与挑战应对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提高患者自我管理能力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通过加强手卫生教育，可以提高患者的自我管理能力，减少因手部污染引起的感染等问题。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手卫生是预防疾病传播的有效措施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通过保持手部清洁，可以减少病原体的传播，从而降低感染的风险。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慢性病管理需要综合干预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慢性病的治疗和管理需要综合考虑多种因素，其中手卫生是一项基础且重要的干预措施。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981" b="189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慢性病现状及挑战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慢性病发病率逐年上升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随着人口老龄化和生活方式的改变，慢性病的发病率逐年上升，给社会和家庭带来巨大的经济负担。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慢性病并发症风险高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慢性病患者由于免疫力下降等因素，容易并发感染等问题，手卫生可以有效降低这一风险。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患者自我管理意识不足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许多慢性病患者缺乏自我管理意识，不注意手卫生等个人防护措施，容易导致病情恶化。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手卫生基本概念与原则</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手卫生定义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手卫生是指通过正确洗手或使用手消毒剂来清除手部污染和减少手部微生物的过程，是预防医院感染和控制慢性病传播的重要措施。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手是人体接触外界环境最多的部位，也是传播疾病的主要途径之一。通过加强手卫生，可以有效降低病原体在手部的存活和传播，减少慢性病的发生和传播风险。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干手</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用干净纸巾或烘干机将双手烘干。</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冲洗</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用流动水将双手彻底冲洗干净。</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搓洗</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认真揉搓双手，确保手心、手背、指缝、指尖、拇指等部位都充分清洗。</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湿手</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用流动水将双手充分淋湿。</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涂皂</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取适量肥皂或洗手液，均匀涂抹至双手每个部位。</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正确洗手方法与步骤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482" r="12482"/>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误区一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认为只要使用手消毒剂就可以代替洗手。纠正措施：手消毒剂只能作为洗手的辅助手段，不能完全替代洗手。在接触明显污染或疑似污染时，仍需要认真洗手。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误区二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认为洗手只是简单的冲洗一下。纠正措施：正确的洗手方法需要充分淋湿双手、涂抹肥皂、认真搓洗、彻底冲洗和烘干双手，确保每个部位都清洗干净。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误区三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认为使用免洗洗手液可以完全替代洗手。纠正措施：免洗洗手液虽然方便，但其清洁效果不如流动水和肥皂，不能完全替代洗手。在条件允许的情况下，仍应优先选择流动水和肥皂进行洗手。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常见误区及纠正措施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慢性病与手卫生关系分析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部分慢性病如肺结核等，可通过空气飞沫传播，患者咳嗽、打喷嚏时产生的飞沫中可能含有病原体。</a:t>
            </a:r>
          </a:p>
        </p:txBody>
      </p:sp>
      <p:pic>
        <p:nvPicPr>
          <p:cNvPr id="6" name="Picture 6"/>
          <p:cNvPicPr>
            <a:picLocks noChangeAspect="1"/>
          </p:cNvPicPr>
          <p:nvPr/>
        </p:nvPicPr>
        <p:blipFill>
          <a:blip r:embed="rId2"/>
          <a:srcRect l="16333" r="16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空气飞沫传播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手是接触传播的主要途径，患者或健康人接触被病原体污染的物品后，再触摸口、鼻、眼等部位，可能导致感染。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接触传播</a:t>
            </a:r>
          </a:p>
        </p:txBody>
      </p:sp>
      <p:pic>
        <p:nvPicPr>
          <p:cNvPr id="10" name="Picture 10"/>
          <p:cNvPicPr>
            <a:picLocks noChangeAspect="1"/>
          </p:cNvPicPr>
          <p:nvPr/>
        </p:nvPicPr>
        <p:blipFill>
          <a:blip r:embed="rId3"/>
          <a:srcRect l="23000" r="23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部分慢性病如乙肝、丙肝等，可通过血液传播，手卫生不良可能导致皮肤破损，增加感染风险。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血液传播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慢性病传播途径与风险因素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手是接触传播的主要途径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手在日常生活中频繁接触各种物品和环境，容易沾染病原体。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637" b="263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手卫生不良增加感染风险</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手卫生不良如不及时洗手、不正确洗手等，可能导致病原体在手部滋生和传播。</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手部清洁和消毒是切断传播途径的有效措施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通过正确的洗手方法和使用消毒剂，可以有效清除手部病原体，切断传播途径。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手在慢性病传播中作用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加强手卫生可以降低手部沾染病原体的风险，从而减少感染和传播的可能性。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降低感染风险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292" r="19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提高患者生活质量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促进全民健康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手卫生对于慢性病患者尤为重要，可以降低因感染导致的并发症风险，提高患者生活质量。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加强手卫生宣传和教育，提高公众手卫生意识，有助于降低慢性病发病率和死亡率，促进全民健康。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加强手卫生对慢性病防控意义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https://d.book118.com/695334343141011101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2024-09-09T22:07:37.388</cp:lastPrinted>
  <dcterms:created xsi:type="dcterms:W3CDTF">2024-09-09T14:07:37Z</dcterms:created>
  <dcterms:modified xsi:type="dcterms:W3CDTF">2024-09-09T14:07:39Z</dcterms:modified>
</cp:coreProperties>
</file>