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8599E-B576-43E8-91A8-A2869379C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EA7F5-4756-4C4F-AAEB-43A84485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FD727-87DD-4F50-9E20-9654497D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A0E73-54C3-4940-B699-9FA01C53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43C01-93DA-448D-8590-AACB0124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C5BDF-EEE8-4570-A4E2-C47D24B6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0F3C2-C88A-4883-AD42-BDE7115A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F1ADA-546D-4DAE-B662-96F86FD3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2FC9F-BFC0-43F0-93B0-7DE917F2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61134-3874-475B-A081-EF4FFB43B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CC09B-1039-44C1-BF82-3D438FF55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41100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感染科护士的个人防护措施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感染科护士面临的风险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具体个人防护措施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个人防护装备的选择与使用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个人防护措施的培训与考核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感染科护士是防控医院感染的第一线人员，他们的个人防护措施对于保护患者和自身安全至关重要。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防控医院感染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随着疫情形势的不断变化，感染科护士需要不断更新个人防护知识和技能，以应对各种新的挑战。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适应疫情变化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落实防护措施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感染科护士负责落实各项防护措施，包括手卫生、穿戴防护用品、环境清洁消毒等，确保医疗活动的安全进行。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感染科护士需要密切观察患者病情变化，及时发现并报告潜在的感染风险，以便采取及时有效的干预措施。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感染科护士还承担着对患者和家属进行健康宣教的职责，提高他们的防护意识和能力，共同营造安全的医疗环境。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感染科护士面临的风险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由于接触患者和病原体，感染科护士面临较高的感染风险，如细菌、病毒等。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在处理患者体液、分泌物等时，可能接触到具有传染性的病原体，从而成为传播源。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病原体暴露风险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在使用注射器、采血针等锐器时，可能发生刺伤事件，导致感染。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锐器伤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处理医疗废物时，如不正确操作或防护不当，可能导致交叉感染。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医疗器械相关风险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在使用抗病毒药物、抗生素等药物时，可能出现过敏反应、耐药性等问题。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药物配制与注射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药物配制和注射过程中，如操作不当或发生污染，可能导致感染或不良事件。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药物使用相关风险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个人防护措施的基本原则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严格执行手卫生规范，接触患者前后、进行无菌操作前、接触患者体液后等情况下需进行手消毒。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根据可能接触到的病原体类型，选择合适的个人防护用品，如口罩、手套、隔离衣、护目镜等。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使用安全型注射器具，遵守无菌操作原则，减少针刺伤的发生。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将感染或疑似感染的患者安置在单人病房，避免与其他患者接触。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患者使用的医疗器械、设备等应专人专用，定期消毒。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专用物品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减少探视人员数量和探视时间，指导探视人员做好个人防护。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限制探视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接触隔离措施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定期开窗通风，保持空气流通，必要时使用空气消毒机进行空气消毒。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呼吸道防护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根据病原体传播途径选择合适的呼吸道防护措施，如佩戴N95口罩等。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对于呼吸道传播疾病的患者，应采取相应的隔离措施，如佩戴口罩、单间隔离等。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https://d.book118.com/695341100033011101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2024-09-09T10:47:52.479</cp:lastPrinted>
  <dcterms:created xsi:type="dcterms:W3CDTF">2024-09-09T02:47:52Z</dcterms:created>
  <dcterms:modified xsi:type="dcterms:W3CDTF">2024-09-09T02:47:54Z</dcterms:modified>
</cp:coreProperties>
</file>