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A0082-73E5-420B-A6BE-230E8222F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9D8CC-B7D1-40FC-8FF0-9EB51D31E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52434-8345-4DBE-85B9-0D153C8E4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55E60-98F9-4756-8DD3-8FC1F6F90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9E055E-3852-499A-81C2-633DC7124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41C277-AE9F-4D5F-84BD-66003269C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A2D0D2-3054-4560-BA57-1FAB14A23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2F768-1599-4C33-8B60-EBD0EB637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18E43-A5B9-43AE-80DB-23997E934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EC1F2-EF60-4C9C-911A-EA7BF11E8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AB579-5E94-4A46-AEFE-B22494166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3412230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亚运会各国成绩分析报告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亚运会各国成绩概述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各国家/地区成绩分析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亚运会成绩影响因素分析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亚运会成绩与经济因素的关系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亚运会全称亚洲运动会，是亚洲规模最大的综合性运动会，由亚洲奥林匹克理事会主办，每四年举办一届。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亚运会参赛国主要来自亚洲，但近年来也有其他地区的国家参与。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亚运会设有多种运动项目，包括但不限于田径、游泳、体操、足球、篮球等。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1208" r="21208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亚运会简介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333" r="12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本报告通过对历届亚运会成绩的梳理和分析，为相关人士提供参考，促进亚洲体育事业的发展。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报告旨在分析亚运会各国成绩，了解各国在亚运会中的表现和实力。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随着亚洲各国的经济和社会发展，体育事业也日益受到重视，亚运会成绩成为衡量一个国家综合实力的重要指标之一。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亚运会各国成绩概述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总体成绩概述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亚运会历来是亚洲各国体育实力的一次大检阅，也是各参赛国在竞技体育领域交流与竞争的重要平台。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总体成绩呈现稳步提升的趋势，亚洲各国的体育水平在不断提高。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亚洲各国在亚运会上的竞争格局正在发生变化，一些新兴国家开始崭露头角。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其他国家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其他亚洲国家在不同项目上也有着各自的优势和亮点。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作为人口大国，印度在亚运会上也有一定的竞争力，近年来成绩提升明显。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韩国在亚运会上也有着稳定的发挥，成绩排名一直位居前列。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作为亚洲体育强国，中国在亚运会上一直保持着领先的地位。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作为传统的体育强国，日本在亚运会上也有着不俗的表现。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各国家/地区成绩排名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中国在亚运会上获得的奖牌总数一直名列前茅，体现了其在竞技体育领域的强大实力。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其他亚洲国家在不同项目上也有着各自的荣誉和突破。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其他国家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日本在亚运会上获得的奖牌总数也相当可观，显示出其在竞技体育领域的较高水平。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韩国在亚运会上获得的奖牌总数相对稳定，表现不俗。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印度在亚运会上获得的奖牌总数有所增长，表明其竞技体育实力正在逐步提升。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奖牌榜排名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各国家/地区成绩分析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奖牌榜排名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中国在亚运会上一直处于领先地位，是奖牌榜上的常客。在历届亚运会上，中国代表团通常能够获得最多的奖牌，并在金牌榜上名列前茅。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备战情况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中国代表团在亚运会前会进行长时间的集训，确保运动员在比赛中能够发挥出最佳水平。此外，中国还拥有完善的运动员培养体系，能够不断涌现出优秀的年轻运动员。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尽管中国在亚运会上表现出色，但仍面临着一些挑战。例如，一些传统优势项目受到来自其他国家的激烈竞争，需要不断提高技术水平和应对挑战。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优势项目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中国在许多项目上都具有明显优势，如乒乓球、跳水、羽毛球、体操等。这些项目为中国代表团赢得了大量金牌，是中国在亚运会上保持领先地位的关键。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中国成绩分析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奖牌榜排名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日本在亚运会上也是奖牌榜上的常客，通常名列前茅。日本在某些项目上具有较强实力，如柔道、游泳、田径等。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日本的柔道和游泳项目是其传统优势项目，多次在亚运会上获得金牌。此外，日本在田径项目上也表现出色，多次打破亚洲纪录。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备战情况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日本代表团在亚运会前也会进行长时间的集训，并注重运动员的心理素质培养，确保他们在比赛中能够稳定心态、发挥出最佳水平。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日本在亚运会上也面临着一些挑战。例如，一些项目受到来自其他国家的激烈竞争，需要不断提高技术水平和应对挑战。此外，日本还需要加强年轻运动员的培养工作。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日本成绩分析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78702" y="302649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93766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88823" y="155216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439873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奖牌榜排名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78702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韩国在亚运会上也是一支实力强劲的代表团，通常名列前茅。韩国在某些项目上具有较强实力，如跆拳道、射箭、篮球等。</a:t>
            </a:r>
          </a:p>
        </p:txBody>
      </p:sp>
      <p:sp>
        <p:nvSpPr>
          <p:cNvPr id="7" name="Freeform 7"/>
          <p:cNvSpPr/>
          <p:nvPr/>
        </p:nvSpPr>
        <p:spPr>
          <a:xfrm>
            <a:off x="2061524" y="2017017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21744" y="198471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09930" y="302649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24994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20051" y="155216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971102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809930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韩国的跆拳道和射箭项目是其传统优势项目，多次在亚运会上获得金牌。此外，韩国篮球队也是亚洲强队之一，多次获得亚运会金牌。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344462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32647" y="308497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7712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342768" y="161064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493819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备战情况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332647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韩国代表团在亚运会前会进行长时间的集训，注重提高运动员的技术水平和心理素质。韩国还拥有完善的运动员培养体系，能够不断涌现出优秀的年轻运动员。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9901484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89670" y="308497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804734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99790" y="161064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9050841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889670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韩国在亚运会上也面临着一些挑战。例如，一些项目受到来自其他国家的激烈竞争，需要不断提高技术水平和应对挑战。此外，韩国还需要加强年轻运动员的培养工作。</a:t>
            </a:r>
          </a:p>
        </p:txBody>
      </p:sp>
      <p:sp>
        <p:nvSpPr>
          <p:cNvPr id="26" name="Freeform 26"/>
          <p:cNvSpPr/>
          <p:nvPr/>
        </p:nvSpPr>
        <p:spPr>
          <a:xfrm>
            <a:off x="4558856" y="1983121"/>
            <a:ext cx="525777" cy="52577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7059302" y="2017017"/>
            <a:ext cx="570319" cy="45798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9662744" y="2007269"/>
            <a:ext cx="477480" cy="47748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韩国成绩分析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奖牌榜排名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除了中国、日本和韩国之外，其他国家/地区在亚运会上也有不俗表现。这些国家/地区在不同项目上各有千秋，为亚运会增添了更多色彩和竞争性。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其他国家/地区在不同项目上具有各自的优势。例如，泰国在羽毛球项目上表现出色，印度在田径项目上具有较强实力，伊朗在举重项目上多次获得金牌等。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其他国家/地区的代表团也会在亚运会前进行集训，并注重提高运动员的技术水平和心理素质。他们通过不断努力和探索，逐渐缩小与领先国家的差距。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其他国家/地区在亚运会上也面临着一些挑战。他们需要加强年轻运动员的培养工作，提高整体实力和技术水平，以更好地应对来自其他国家的竞争和挑战。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优势项目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备战情况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其他国家/地区成绩分析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https://d.book118.com/695341223042011104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2024-09-13T21:29:03.648</cp:lastPrinted>
  <dcterms:created xsi:type="dcterms:W3CDTF">2024-09-13T13:29:03Z</dcterms:created>
  <dcterms:modified xsi:type="dcterms:W3CDTF">2024-09-13T13:29:05Z</dcterms:modified>
</cp:coreProperties>
</file>