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81600E-5AA4-4799-8A29-3C97B18D840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CB293-A321-4321-86B7-6E1C7889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E349F-0E60-470A-8067-DBD9303F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4FED8-0B0D-4103-816B-F8EC94DC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AB906-35D2-4F43-BE20-1737D9736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B91420-3644-4CBE-A9A6-34810D309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06D83B-9B18-4AA1-9411-52C812E17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BB735-360C-4C33-8DA8-2177D6456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248F3-3B95-4979-A7C9-5456A24DD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4C972-2131-44FD-AC35-74B758D67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D44B7-2AFD-4A45-B87E-1A0C1E94F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EE447-29D1-47F9-A3BD-8A7C9C43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4D91C64-18BF-4832-BC1B-33F38368B3C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1D63B76-31EE-4B0F-8499-28F333A6922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0105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如何通过企业礼仪培训提升员工服务水平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礼仪意识的培养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沟通技巧的培训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外表形象的打造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客户服务技巧提升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企业礼仪培训是提升员工形象、塑造企业文化和改善客户体验的重要举措。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培养员工对礼仪的重视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塑造员工的仪表形象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外表形象打造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根据实际需求设计培训内容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包括专业知识和实用技能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安排培训时间地点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合理安排培训时间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选择适合的培训场地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明确要达成的培训目标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与员工共同制定目标计划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评估培训效果的重要途径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考核员工表现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获取客户对员工服务的意见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收集客户反馈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根据评估结果进行相应调整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通过企业礼仪培训，员工服务水平得以提升，从而提升企业形象和客户满意度。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礼仪意识的培养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知识普及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在礼仪培训中，知识的普及是至关重要的一环。员工需要了解并熟练应用礼貌用语、礼节行为和各种礼仪礼节，以提升服务质量和客户体验。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知识普及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包括问候语、谢谢、对不起等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如开门、让座、握手礼等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不同场合的礼节要求和应对方式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根据公司规定的着装要求进行着装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言谈举止要得体，举止优雅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仪态端庄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保持清洁整洁的外表形象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仪表整洁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以客为尊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客户至上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谦虚谨慎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不自负、不骄傲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尊重客户意见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内容提炼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言语和行为保持一致，提升信任感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言辞要谨慎，避免语言冲突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言必谨慎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微笑是最好的沟通方式，传递积极的情绪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保持微笑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善于倾听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善于倾听是沟通技巧中非常重要的一环，需要集中注意力，善用提问技巧，并选择合适的表达方式。通过有效的倾听，可以更好地理解对方的需求和想法，进而提升沟通效果。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语言表达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选择恰当的词汇以避免歧义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用词得当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语速适中，避免讲话过快或过慢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语速把控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语言简洁明了，易于理解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非语言沟通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通过姿态、手势等方式传达信息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肢体语言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眼神交流可以表达尊重、信任等情感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眼神交流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面部表情能够传递情绪和态度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面部表情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针对具体案例进行实际演练，加深印象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沟通任务训练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设定具体的沟通任务，通过实践提高技巧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沟通技巧实战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模拟不同情景下的对话，提升应变能力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的培训对于提升员工服务水平具有重要意义，通过善于倾听、语言表达、非语言沟通等方面的训练，可以让员工更加有效地与客户沟通，提升服务质量。实践是提高沟通技巧的最佳方式，希望员工能够在实战中不断提升自己的沟通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外表形象的打造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https://d.book118.com/696001053013010104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如何通过企业礼仪培训提升员工服务水平</vt:lpstr>
      <vt:lpstr>目录</vt:lpstr>
      <vt:lpstr>第1章 简介</vt:lpstr>
      <vt:lpstr> </vt:lpstr>
      <vt:lpstr>企业礼仪培训的内容</vt:lpstr>
      <vt:lpstr>培训计划制定</vt:lpstr>
      <vt:lpstr>培训效果评估</vt:lpstr>
      <vt:lpstr>结尾</vt:lpstr>
      <vt:lpstr>第2章 礼仪意识的培养</vt:lpstr>
      <vt:lpstr> </vt:lpstr>
      <vt:lpstr>知识普及</vt:lpstr>
      <vt:lpstr>仪容仪表</vt:lpstr>
      <vt:lpstr>心态调整</vt:lpstr>
      <vt:lpstr>内容提炼</vt:lpstr>
      <vt:lpstr>第3章 沟通技巧的培训</vt:lpstr>
      <vt:lpstr> </vt:lpstr>
      <vt:lpstr>语言表达</vt:lpstr>
      <vt:lpstr>非语言沟通</vt:lpstr>
      <vt:lpstr>沟通技巧实战</vt:lpstr>
      <vt:lpstr>总结</vt:lpstr>
      <vt:lpstr>第四章 外表形象的打造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2024-09-29T14:45:24.880</cp:lastPrinted>
  <dcterms:created xsi:type="dcterms:W3CDTF">2024-09-29T06:45:24Z</dcterms:created>
  <dcterms:modified xsi:type="dcterms:W3CDTF">2024-09-29T06:45:27Z</dcterms:modified>
</cp:coreProperties>
</file>