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13B6F-9C03-4F93-98CB-B61A472E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F35F2-0DD0-47F9-90F0-8EBA17013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BC5C5-CD5C-4A4B-959D-AA495EBC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FA322-08E4-40E2-BDAA-B0B958E4F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FE50E-73CC-4FCC-BC0B-E7C6F70E4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B4727-E161-4FD6-A9ED-7F52FAB95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411B3-1BDE-4716-958B-99AD6370F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1831-308B-4AEB-8973-3D469FA86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A5836-3A69-414A-BC43-41734F3E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2A581-8A89-40CD-BBBA-EF126626D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3228B-FAFD-4E00-AD28-943905FF7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0205300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销售部OGSM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OGSM概述与目标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团队组建与培训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监控评估与持续改进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OGSM概述与目标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1" r="138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OGSM定义及作用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OGSM是Objective（目的）、Goal（目标）、Strategy（策略）和Measurement（测量）的首字母缩写，是一种常用的战略规划和目标管理方法。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OGSM通过明确组织或团队的目的、目标、策略和测量方式，帮助实现目标的可视化、量化和可追踪，从而提高目标达成的效率和效果。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93" r="154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32" r="177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29" r="171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53" r="1705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销售部OGSM目标设定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设定具体的销售额增长目标，如年度销售额增长20%。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制定市场拓展计划，提升品牌知名度和市场占有率。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改进销售流程，提高销售效率和客户满意度。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制定销售培训计划，提升销售团队的专业素养和销售技能。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提高销售额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优化销售流程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培养销售团队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销售部的OGSM目标应与公司整体战略保持一致，确保销售工作与公司发展方向相契合。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贯彻公司战略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销售部需与其他部门如市场部、产品部等紧密合作，共同推进公司战略目标的实现。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协同其他部门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根据公司战略调整和市场变化，销售部应及时调整OGSM目标，确保目标的合理性和可行性。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与公司战略对接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通过市场调研和分析，明确目标市场的需求和特点，包括消费者群体、购买习惯、消费趋势等。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对目标市场的规模、增长率、盈利能力等进行评估，以确定市场的潜力和吸引力。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深入了解目标客户的需求和期望，包括产品功能、性能、品质、价格等方面的要求。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根据竞争对手的分析结果，制定相应的应对策略，包括产品改进、营销策略调整、市场拓展等。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通过市场调研和情报收集，识别主要的竞争对手，并了解他们的市场地位、产品特点、营销策略等。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分析竞争优劣势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对竞争对手的产品、服务、品牌、渠道等方面进行深入分析，评估他们的竞争优势和劣势。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根据市场需求和竞争对手分析，明确产品的定位和目标客户群体，以及产品在市场中的位置和角色。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通过产品创新、品质提升、服务优化等手段，制定与竞争对手不同的差异化策略，以吸引目标客户群体并建立品牌忠诚度。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随着市场变化和客户需求的变化，及时调整产品的定位和差异化策略，以保持市场竞争力和满足客户需求。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调整产品定位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利用电商平台、社交媒体等线上渠道，扩大品牌曝光度，提高销售量。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通过实体店、经销商等线下渠道，增强客户体验，提升品牌忠诚度。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实现线上线下渠道的无缝对接，打造全渠道的销售网络。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销售渠道选择及布局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通过广告、公关等手段，提高品牌知名度和美誉度。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针对不同产品特点，制定相应的营销策略，提高产品销售量。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定期开展促销活动，吸引潜在客户，提高客户购买意愿。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https://d.book118.com/696002053005010054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2024-09-20T23:36:00.977</cp:lastPrinted>
  <dcterms:created xsi:type="dcterms:W3CDTF">2024-09-20T15:36:00Z</dcterms:created>
  <dcterms:modified xsi:type="dcterms:W3CDTF">2024-09-20T15:36:03Z</dcterms:modified>
</cp:coreProperties>
</file>