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93E3C-9648-4F26-BA6D-C340D0F92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6DDC7-50DC-4317-9C57-F4229595A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986B4-DCC2-4838-9475-A97D9C545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FF4EE6-9035-4C6C-826A-68AE67991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440F22-51E8-4255-85C4-4A122E10F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A7354B-8B8B-48F7-A8CD-18E8335DD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565090-72D6-424E-AD93-41D81FF1B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B30DD-E37E-4873-BCDF-A1356DEA8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E79692-F1DE-48CF-A6F5-EB92359DA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9E5AB-1FE9-4522-A5CE-DE108A0BE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AA289-191A-49B3-BE63-337F73B1C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02104040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大客户营销管理中的市场营销与推广策略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市场营销概述与大客户特点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营销推广组合策略设计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客户关系管理与维护技巧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数据分析在大客户营销中应用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总结回顾与未来趋势展望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市场营销概述与大客户特点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市场营销定义及重要性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市场营销是通过一系列活动，包括市场调研、产品开发、定价、促销和分销等，来满足顾客需求和实现组织目标的过程。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市场营销是企业成功的关键要素之一，它有助于企业了解市场和顾客需求，制定有效的营销策略，提高品牌知名度和市场份额，从而实现可持续发展。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大客户是指对企业的产品或服务需求量大、购买力强、影响力广的客户群体。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大客户通常具有购买力强、需求稳定、注重品质和服务等特点。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大客户需求分析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针对大客户的需求分析，需要深入了解其行业背景、业务需求、采购流程等方面，以便为其提供定制化的产品或服务解决方案。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大客户特点及需求分析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针对行业大客户的营销策略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行业大客户通常具有专业性强、采购流程复杂等特点，因此需要制定专业化的营销策略，包括提供专业的产品和技术支持、建立长期合作关系等。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针对集团大客户的营销策略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集团大客户通常具有多元化的业务需求，需要制定综合性的营销策略，包括提供全面的产品和服务解决方案、加强品牌宣传等。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针对重要客户的营销策略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重要客户是指对企业的业务和发展具有重要影响的客户，需要制定个性化的营销策略，包括提供定制化的产品或服务、加强客户关系维护等。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针对不同类型大客户的营销策略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市场细分原理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根据消费者需求、购买行为、人口统计特征等因素，将整体市场划分为若干个具有相似特征的子市场。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包括地理细分、人口细分、心理细分和行为细分等，可根据实际情况选择单一或组合使用。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市场细分原理及方法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市场规模与增长潜力、市场结构吸引力、企业目标与资源匹配度等。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目标市场选择标准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无差异市场营销策略、差异性市场营销策略和集中性市场营销策略等，根据企业实际情况和目标市场特点选择。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目标市场选择标准与策略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产品或服务定位策略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根据目标市场需求和竞争状况，确定产品在市场中的位置，包括产品功能、品质、价格等方面的定位。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产品定位策略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针对目标客户群体，提供个性化、专业化的服务，打造独特的服务品牌形象，提升客户满意度和忠诚度。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服务定位策略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品牌建设与传播策略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明确品牌在市场中的定位，包括目标受众、品牌差异化、核心价值等。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塑造独特、易于识别的品牌形象，包括视觉识别、品牌口号、品牌故事等。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品牌价值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传递品牌的价值主张，强调品质、创新、服务等，提升消费者对品牌的认知和信任。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品牌内涵及价值塑造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传统媒体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利用电视、广播、报纸、杂志等传统媒体进行品牌传播，扩大品牌知名度。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数字媒体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运用社交媒体、搜索引擎、电子邮件等数字媒体手段，实现精准营销和互动传播。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举办发布会、展览、促销活动等线下活动，增强品牌曝光度和消费者参与度。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品牌传播渠道与方法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某知名品牌通过大规模广告投放和明星代言，成功提升品牌知名度和美誉度。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某创新企业通过社交媒体推广和线上互动营销，迅速吸引目标受众并树立品牌形象。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某行业领导者通过定期举办行业峰会和论坛，加强与同行的交流合作，提升品牌影响力。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提升品牌影响力实践案例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营销推广组合策略设计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通过研发和技术创新，提供独特的产品功能或服务，满足客户未被满足的需求。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差异化定位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651" r="1765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与竞争对手区分开来，形成独特的产品特点和品牌形象，增加客户黏性。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根据大客户的特定需求，提供个性化的产品或服务解决方案。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产品策略：创新与差异化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https://d.book118.com/696002104040010101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2024-09-25T15:13:05.278</cp:lastPrinted>
  <dcterms:created xsi:type="dcterms:W3CDTF">2024-09-25T07:13:05Z</dcterms:created>
  <dcterms:modified xsi:type="dcterms:W3CDTF">2024-09-25T07:13:07Z</dcterms:modified>
</cp:coreProperties>
</file>