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55338-7F3C-4A99-B2C2-100BFC96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C5962-3FD0-4A51-AD54-3B38F187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4A984-889C-4DF1-B77D-51D7A760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3945-5ADD-4CED-9F34-7904AC80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CC04F-97C6-46DE-8232-FAE8DBC96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CA42F-6160-4239-97B8-CE5D54E9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62497-2E6D-4708-A4CD-C4AE606D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6D13E-88C1-4397-A489-B50A5C76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F7207-45B1-4AE9-9987-7A487A23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DC532-ED42-4AB7-8C9D-841B94996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D701-A395-4752-8A65-4C19D9DA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05205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糖尿病合并冠心病护理查房PPT课件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糖尿病和冠心病的基本知识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糖尿病合并冠心病的护理要点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护理查房总结与展望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参考文献与资料来源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糖尿病和冠心病的基本知识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全面了解糖尿病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糖尿病是一种常见的慢性代谢性疾病，由于胰岛素分泌不足或作用障碍导致血糖升高。根据病因不同，糖尿病可分为1型、2型、特殊类型和妊娠期糖尿病。典型症状有多饮、多尿、多食、体重下降等。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803" b="680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糖尿病的定义、分类和症状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认识冠心病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全称为冠状动脉粥样硬化性心脏病，是由于冠状动脉粥样硬化导致血管狭窄或阻塞，引起心肌缺血、缺氧或坏死。根据临床表现可分为隐匿型、心绞痛型、心肌梗死型、心力衰竭型和猝死型。常见症状包括胸痛、胸闷、心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冠心病的定义、分类和症状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67" r="107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探究二者的关联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冠心病之间存在密切关联，糖尿病患者发生冠心病的风险明显增加。长期高血糖状态可导致血管内皮损伤，促进动脉粥样硬化的发生和发展，进而引发冠心病。因此，对于糖尿病患者，应特别关注冠心病的预防和早期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糖尿病与冠心病的关系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糖尿病合并冠心病的护理要点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定期监测血糖和心电图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密切关注患者的血糖和心电图情况，定期进行监测，以便及时发现异常情况。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记录病情变化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观察并记录患者的病情变化，包括症状、体征、实验室检查结果等，为医生提供详细的诊疗依据。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指导患者保持健康的生活方式，包括合理饮食、适量运动、戒烟限酒等，以降低疾病风险。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控制糖分和脂肪摄入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限制高糖、高脂肪食物的摄入，增加膳食纤维等低热量、高营养素的食物摄入。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适量摄入蛋白质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保证优质蛋白质的摄入，如鱼、瘦肉、豆类等，以满足身体的营养需求。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根据患者的身高、体重、性别等因素，计算每日所需热量，制定个性化的饮食计划。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指导患者进行康复训练，包括呼吸训练、肌肉训练等，以改善心肺功能和肌肉力量。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根据患者的身体状况和兴趣爱好，制定个性化的运动计划，包括有氧运动、力量训练等。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调整运动强度和时间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根据患者的运动反应和效果，适时调整运动强度和时间，以达到最佳的运动效果。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运动和康复指导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指导患者遵从医生的药物治疗建议，按时服药，不随意更改剂量或停药。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密切关注患者服药后的反应，如出现不适症状应及时就医。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定期带患者到医院进行复查，以便及时了解病情变化和治疗效果。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https://d.book118.com/696005205200010031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2024-08-30T10:27:51.033</cp:lastPrinted>
  <dcterms:created xsi:type="dcterms:W3CDTF">2024-08-30T02:27:51Z</dcterms:created>
  <dcterms:modified xsi:type="dcterms:W3CDTF">2024-08-30T02:27:53Z</dcterms:modified>
</cp:coreProperties>
</file>