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EB3C8-010C-4402-8CE2-5BF71A0A9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40CCE-BCDB-4F06-BFFF-2A475C18F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101B6-DAC0-43DB-B685-83D997A36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2147C-0638-4100-BE45-DA19D68B1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6C6D1A-A140-48F4-AA50-5D220E9A8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66DB0C-5631-4EA8-BE4B-0126558F7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DFD083-15CC-40FB-A92E-008F3A3C9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4CDDB-1BC8-49A0-A83B-51C0AA797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6345C-34B7-47B4-8FA1-ACCF1E302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01D1B-6CCB-4A1F-8EDF-6C22456D5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B83EF-F551-4A38-8FB3-63966C847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101452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服装行业网络营销现状分析报告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对未来服装行业网络营销的建议和展望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923" r="279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32" r="238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43" r="316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分析服装行业网络营销的现状、趋势和挑战，为企业在网络营销中提供策略建议。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随着互联网的普及和电子商务的快速发展，服装行业网络营销已成为企业发展的重要手段。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本报告主要关注服装行业的网络营销策略、渠道、技术应用等方面。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由于数据获取的限制，报告中的分析和结论可能存在一定的局限性。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服装行业网络营销概述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63" b="53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网络营销是一种利用互联网和数字技术，通过各种在线渠道进行品牌推广、产品展示、销售和客户关系管理的营销策略。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网络营销具有全球性、互动性、个性化、低成本和高效率等特点，能够有效地满足消费者的需求，提高品牌知名度和销售额。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网络营销的定义和特点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625" b="256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768" b="1576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服装行业网络营销的发展历程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随着互联网的普及，服装企业开始建立自己的网站，进行简单的产品展示和品牌宣传。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服装企业开始利用电子商务平台进行在线销售，并开展搜索引擎营销、电子邮件营销等网络营销活动。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服装企业不仅在电子商务和在线销售方面取得了显著成果，还通过社交媒体、内容营销等手段与消费者进行深度互动，实现个性化营销。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通过网络营销，服装企业可以扩大品牌的影响力和知名度，吸引更多潜在客户。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提高品牌知名度和曝光率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增强与消费者的互动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网络营销具有低成本、高效率的特点，可以帮助服装企业降低营销成本，提高销售额。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通过网络营销，服装企业可以与消费者进行深度互动，了解消费者需求，提高客户满意度。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网络营销可以帮助服装企业拓展销售渠道，扩大市场份额，提高销售额。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服装行业网络营销现状分析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网络营销渠道分析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利用微博、微信、抖音等社交媒体平台进行品牌推广和营销活动，吸引年轻用户群体。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自建官网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建立品牌官网，展示品牌形象和产品，提供在线购物服务，提高用户忠诚度。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在淘宝、京东、天猫等电商平台开设店铺，通过线上销售提高品牌知名度和销售额。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通过搜索引擎优化技术提高品牌关键词排名，增加曝光率和流量。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注重时尚潮流，追求个性化，消费能力强。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注重品质和实用性，有一定的消费能力。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中老年人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如职业装、运动装等特定需求的客户群体。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特定群体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制定合理的价格，满足不同客户群体的需求。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利用节假日、换季等时机进行促销活动，提高销售额。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注重产品设计、品质和实用性，满足客户需求。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强化品牌形象和口碑，提高客户忠诚度。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https://d.book118.com/696010145222010100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2024-09-25T02:47:52.288</cp:lastPrinted>
  <dcterms:created xsi:type="dcterms:W3CDTF">2024-09-24T18:47:52Z</dcterms:created>
  <dcterms:modified xsi:type="dcterms:W3CDTF">2024-09-24T18:47:54Z</dcterms:modified>
</cp:coreProperties>
</file>