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F7065D-8280-432A-BDCB-830939494D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4B755E-7E08-45FE-BAC5-3819498E49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11802B-4D7D-4F4F-9338-E91EBBCF45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566509-D616-46A0-8FAE-731D48A6E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BC8107-734D-4E11-A4FF-F79C1D4EE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12ECBF-E764-4AC6-80B6-8D1432E96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01075C7-88A2-4041-9132-AE13C0720E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BDA17A-1446-4DD2-971B-8254844E11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515E79-BA90-4593-B80C-427A0462A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12E03-2FD4-4B75-B3E4-97925FE358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3280AC-3133-467F-8A9E-0F49CE121C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012225010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医用电子肾功能仪的工作原理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医用电子肾功能仪的组成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医用电子肾功能仪的工作原理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医用电子肾功能仪的功能特点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医用电子肾功能仪在医疗领域的应用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医用电子肾功能仪的发展趋势和前景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随着人们生活方式和饮食习惯的改变，肾病发病率逐年上升，且治疗难度较大，因此，对肾功能的准确监测和评估显得尤为重要。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肾病治疗的现状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统的肾功能检测方法存在操作繁琐、耗时较长、误差较大等问题，无法满足临床快速、准确评估肾功能的需求。医用电子肾功能仪作为一种新型的肾功能检测设备，具有操作简便、快速准确、可重复性好等优点，因此受到了广泛关注和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医用电子肾功能仪的需求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 flipH="1"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2">
                <a:lumMod val="20000"/>
                <a:lumOff val="80000"/>
              </a:schemeClr>
            </a:solidFill>
            <a:prstDash val="solid"/>
            <a:headEnd type="oval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62336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医用电子肾功能仪是一种基于生物电阻抗原理，通过测量人体生物电阻抗来评估肾功能的医疗设备。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2336" y="1733458"/>
            <a:ext cx="428012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肾功能仪的定义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8503" y="2877196"/>
            <a:ext cx="4218426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用电子肾功能仪能够快速、准确地测量人体生物电阻抗，并通过内置算法计算出肾小球滤过率（GFR）、肾有效血流量（ERPF）等关键肾功能参数，为临床医生提供客观、准确的肾功能评估结果，有助于肾病的早期发现和治疗。同时，医用电子肾功能仪还具有操作简便、无创无痛、可重复性好等优点，适用于不同年龄段和病情的患者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927" y="1733458"/>
            <a:ext cx="4312633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肾功能仪的作用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肾功能仪的定义和作用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医用电子肾功能仪的组成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电源模块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为整个系统提供稳定的电力供应。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显示模块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将处理后的数据显示在屏幕上，供医护人员查看。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微处理器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负责控制整个系统的运行，包括数据采集、处理、存储和通信等。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传感器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用于检测患者的生理参数，如血压、血流量等，并将这些参数转换为电信号。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信号处理模块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对传感器输出的电信号进行放大、滤波和数字化处理，以便后续分析。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硬件组成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数据处理软件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对采集到的数据进行处理和分析，提取出反映肾功能状况的特征参数。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操作系统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提供基本的系统管理和调度功能，确保整个系统的稳定运行。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数据采集软件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控制传感器进行数据采集，并将数据传输到微处理器进行处理。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数据存储软件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将处理后的数据存储在本地或远程服务器上，以便后续查看和分析。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人机交互软件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提供友好的用户界面，方便医护人员操作和查看数据。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软件组成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湿度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电磁干扰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工作环境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医用电子肾功能仪需要在稳定的温度环境下工作，以确保硬件的正常运行和数据的准确性。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气压的变化可能对设备的性能产生影响，因此设备需要在稳定的气压环境下工作。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过高的湿度可能导致设备内部电路短路或腐蚀，影响设备的稳定性和安全性。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医用电子肾功能仪应远离强电磁场干扰源，以避免对设备造成干扰或损坏。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医用电子肾功能仪的工作原理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876" r="10876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通过自动或半自动方式收集患者的尿液样本，确保样本的纯净度和准确性。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尿液采样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通过静脉穿刺或指尖采血等方式获取患者的血液样本，用于后续的检测分析。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血液采样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采样原理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利用光学原理对尿液或血液样本进行照射，并通过光电转换器将光信号转换为电信号，以便进行后续的信号处理和分析。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对采集到的电信号进行放大、滤波、模数转换等处理，以提取有用的生理参数信息。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信号处理原理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电学信号处理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光学信号处理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将处理后的生理参数信息以数字、图形或曲线等形式显示在仪器的屏幕上，供医护人员参考。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数据显示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870" r="1687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将检测数据存储在仪器的内部存储器或外部存储介质中，以便后续的数据分析和处理。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通过有线或无线方式将检测数据传输到计算机或其他医疗设备中，实现数据的共享和交换。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数据传输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数据输出原理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https://d.book118.com/696012225010010041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2024-09-07T17:15:55.989</cp:lastPrinted>
  <dcterms:created xsi:type="dcterms:W3CDTF">2024-09-07T09:15:56Z</dcterms:created>
  <dcterms:modified xsi:type="dcterms:W3CDTF">2024-09-07T09:15:58Z</dcterms:modified>
</cp:coreProperties>
</file>