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B1DC7E-8C17-4DB1-A962-272E0ABD36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76F8E0-F0C9-4630-A701-E8F43D1FBA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DB6103-535F-4CCA-B5F9-49F282A30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9466A9-9408-4323-A0CB-64463BEB9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E8D4D5-AD72-4062-BA08-FD287F9439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D4EB2C-4CDA-4BB5-9532-97DA80A883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C829EE-4289-47E4-8254-2B029E71CAD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DC06D3-92DE-46A0-B499-A18D3E265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11E124-CAB6-41BC-BADD-D9BE0ED977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C40C91-E949-402F-A6FC-34A2764E40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07BD1A-D5C5-40FB-9A99-E9C1BC38D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01303401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汇报人：PPT可修改</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2024-01-30</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体育产业人才培训模式研究及实施效果评估方案剖析与经验总结与展望与应用推广计划</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体育产业人才培训模式研究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实施效果评估方案剖析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经验总结与展望</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应用推广计划</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375" r="21375"/>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体育产业的快速发展对人才需求提出了更高要求。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传统的人才培训模式已无法满足体育产业的多元化需求。</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研究新的体育产业人才培训模式，对于提高人才培养质量、推动体育产业发展具有重要意义。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
        <p:nvSpPr>
          <p:cNvPr id="36" name="TextBox 36"/>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分析国内外体育产业人才培训模式的现状和特点。</a:t>
            </a:r>
          </a:p>
        </p:txBody>
      </p:sp>
      <p:sp>
        <p:nvSpPr>
          <p:cNvPr id="37" name="TextBox 37"/>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探讨适合我国体育产业发展的人才培训模式。</a:t>
            </a:r>
          </a:p>
        </p:txBody>
      </p:sp>
      <p:sp>
        <p:nvSpPr>
          <p:cNvPr id="38" name="TextBox 38"/>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评估新的人才培训模式在实施过程中的效果。</a:t>
            </a:r>
          </a:p>
        </p:txBody>
      </p:sp>
      <p:sp>
        <p:nvSpPr>
          <p:cNvPr id="39" name="TextBox 39"/>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提出改进和优化人才培训模式的建议。</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提出建议</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根据研究结果，提出改进和优化体育产业人才培训模式的建议。</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定量评估</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通过问卷调查、数据统计等方法，对人才培训模式的实施效果进行定量评估。</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案例分析</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选取具有代表性的案例进行深入分析，总结其成功经验和存在问题。</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文献综述</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搜集国内外相关文献资料，对体育产业人才培训模式进行梳理和分析。</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实地调研</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对国内外典型的体育产业人才培训机构进行实地考察和访谈。</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https://d.book118.com/696013034013010100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7</vt:i4>
      </vt:variant>
    </vt:vector>
  </HeadingPairs>
  <TitlesOfParts>
    <vt:vector baseType="lpstr" size="12">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2024-09-23T20:52:59.645</cp:lastPrinted>
  <dcterms:created xsi:type="dcterms:W3CDTF">2024-09-23T12:52:59Z</dcterms:created>
  <dcterms:modified xsi:type="dcterms:W3CDTF">2024-09-23T12:53:01Z</dcterms:modified>
</cp:coreProperties>
</file>