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86D8B-19E1-403C-A6BD-D276E0A8E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C3736-B719-4E59-B394-15894951A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81AB89-C19A-4424-9945-1530353F0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03BC7F-3135-4042-92AD-91D7345C7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62B830-989D-4AF9-9B6A-47F0456A7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E28502-1916-4DA4-9CC1-6F0826296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B94B5E-C427-44CA-A711-480049297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71829-1E98-499B-B734-F7E19BB6C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3FD94C-1E11-49D9-A4A2-94EE82CEB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BD2A8-0334-4C2A-BF1B-AF7BEA5D6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CF6273-E76D-4A6B-A129-FECBD2070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emf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01310104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口岸相关知识介绍提纲讲解\n## 1.口岸的基本概念与分类\n### 1.1口岸的定义与功能\n### 1.2口岸的分类与等级\n### 1.3口岸的主要组成部分\n## 2.口岸的发展历程与现状\n### 2.1国内外口岸的发展历程\n### 2.2当前口岸发展的总体状况\n### 2.3口岸发展的趋势与挑战\n## 3.口岸的通关制度与流程\n### 3.1通关制度的基本内容\n### 3.2通关流程的具体步骤\n### 3.3通关制度与流程的优势与不足\n## 4.口岸的信息化建设与应用\n### 4.1口岸信息化建设的背景与意义\n### 4.2口岸信息化建设的具体内容\n### 4.3口岸信息化建设的成果与影响\n## 5.口岸的法律法规与监管\n### 5.1口岸法律法规的基本框架\n### 5.2口岸监管的主要手段与方式\n### 5.3口岸法律法规与监管的未来发展\n## 6.口岸的国际合作与交流\n### 6.1口岸在国际合作与交流中的作用\n### 6.2国际口岸合作的主要形式与内容\n### 6.3口岸国际合作与交流的未来趋势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口岸相关知识介绍提纲讲解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口岸的基本概念与分类</a:t>
            </a:r>
            <a:endParaRPr/>
          </a:p>
        </p:txBody>
      </p:sp>
      <p:sp>
        <p:nvSpPr>
          <p:cNvPr id="8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8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口岸是指位于国家或地区边界的交通要道</a:t>
                </a:r>
                <a:endParaRPr/>
              </a:p>
            </p:txBody>
          </p:sp>
          <p:sp>
            <p:nvSpPr>
              <p:cNvPr id="1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交通工具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的出入境通道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等多重功能</a:t>
                </a:r>
                <a:endParaRPr/>
              </a:p>
            </p:txBody>
          </p:sp>
          <p:sp>
            <p:nvSpPr>
              <p:cNvPr id="1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口岸的主要功能</a:t>
                </a:r>
                <a:endParaRPr/>
              </a:p>
            </p:txBody>
          </p:sp>
          <p:sp>
            <p:nvSpPr>
              <p:cNvPr id="1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：确保人员、货物和交通工具合法出入境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：对出入境的人员、货物和交通工具进行有效监管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：为出入境人员提供各种便利服务，如信息查询、签证办理等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贸易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：促进口岸周边的贸易往来，推动地区经济发展</a:t>
                </a:r>
                <a:endParaRPr/>
              </a:p>
            </p:txBody>
          </p:sp>
          <p:sp>
            <p:nvSpPr>
              <p:cNvPr id="1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口岸的定义与功能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口岸的分类与等级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根据口岸的功能和规模，口岸可以分为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一类口岸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二类口岸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三类口岸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一类口岸：具有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国际性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枢纽性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，如北京首都国际机场、上海港等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二类口岸：主要承担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地区性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地方性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出入境任务，如某个省份的边境口岸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三类口岸：主要用于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边境地区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沿海地区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的出入境活动，如某个边境小镇的口岸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口岸的等级划分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国家级口岸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：由国家主管部门批准设立，具有较高的通关能力和辐射范围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地方级口岸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：由地方主管部门批准设立，主要负责本地区的人员、货物和交通工具出入境</a:t>
            </a:r>
            <a:endParaRPr/>
          </a:p>
        </p:txBody>
      </p:sp>
      <p:cxnSp>
        <p:nvCxnSpPr>
          <p:cNvPr id="16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口岸的组成部分包括口岸查验设施、口岸办公设施和口岸配套设施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口岸查验设施：如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海关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边防检查站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出入境检验检疫局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口岸办公设施：如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口岸办公室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口岸服务中心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口岸配套设施：如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口岸停车场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口岸宿舍楼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</p:grpSp>
        <p:grpSp>
          <p:nvGrpSpPr>
            <p:cNvPr id="16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口岸的布局和管理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口岸的布局要符合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经济发展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交通便利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口岸的管理要遵循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，确保口岸正常运行和通关顺畅</a:t>
                </a:r>
                <a:endParaRPr/>
              </a:p>
            </p:txBody>
          </p:sp>
        </p:grpSp>
      </p:grp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口岸的主要组成部分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4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口岸的发展历程与现状</a:t>
            </a:r>
            <a:endParaRPr/>
          </a:p>
        </p:txBody>
      </p:sp>
      <p:sp>
        <p:nvSpPr>
          <p:cNvPr id="175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76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9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国内外口岸的发展历程可以分为古代、近代和现代三个阶段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古代：口岸主要用于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丝绸之路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茶马古道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等贸易往来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近代：随着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海上贸易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工业革命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的发展，口岸的作用日益凸显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现代：口岸成为国家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对外开放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国际合作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的重要通道</a:t>
                </a:r>
                <a:endParaRPr/>
              </a:p>
            </p:txBody>
          </p:sp>
        </p:grpSp>
        <p:grpSp>
          <p:nvGrpSpPr>
            <p:cNvPr id="182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口岸发展的特点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单一功能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向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多功能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发展，如口岸叠加保税、物流等功能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线下通关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向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线上通关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发展，提高通关效率和便捷性</a:t>
                </a:r>
                <a:endParaRPr/>
              </a:p>
            </p:txBody>
          </p: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国内外口岸的发展历程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当前口岸发展的总体状况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8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当前口岸发展总体状况良好，呈现出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规模扩大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功能拓展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通关便捷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的特点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规模扩大：随着全球化和贸易便利化的发展，口岸数量不断增加，口岸规模不断扩大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功能拓展：口岸从最初的通关功能向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保税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物流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会展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等多种功能拓展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通关便捷：采用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信息化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手段，提高通关效率，降低通关成本</a:t>
            </a:r>
            <a:endParaRPr/>
          </a:p>
        </p:txBody>
      </p:sp>
      <p:cxnSp>
        <p:nvCxnSpPr>
          <p:cNvPr id="189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0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口岸发展的趋势</a:t>
                </a:r>
                <a:endParaRPr/>
              </a:p>
            </p:txBody>
          </p:sp>
          <p:sp>
            <p:nvSpPr>
              <p:cNvPr id="19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：利用大数据、人工智能等技术，实现口岸通关的智能化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绿色环保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：在口岸建设和运营中，注重环保，实现绿色口岸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：加强与国际口岸的合作与交流，提高口岸的国际竞争力</a:t>
                </a:r>
                <a:endParaRPr/>
              </a:p>
            </p:txBody>
          </p:sp>
          <p:sp>
            <p:nvSpPr>
              <p:cNvPr id="19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口岸发展面临的挑战</a:t>
                </a:r>
                <a:endParaRPr/>
              </a:p>
            </p:txBody>
          </p:sp>
          <p:sp>
            <p:nvSpPr>
              <p:cNvPr id="2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：口岸发展涉及多个部门，法律法规需要不断完善和协调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通关效率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：如何提高通关效率，降低通关成本，提高口岸竞争力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安全问题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：确保口岸安全和稳定，防范各类安全风险</a:t>
                </a:r>
                <a:endParaRPr/>
              </a:p>
            </p:txBody>
          </p:sp>
          <p:sp>
            <p:nvSpPr>
              <p:cNvPr id="20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口岸发展的趋势与挑战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口岸的通关制度与流程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通关制度的基本内容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通关制度是指口岸管理机构对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出入境人员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货物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交通工具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进行监督管理的一系列活动和规定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人员通关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：包括旅客、商务人员和工作人员等出入境的通关规定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货物通关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：包括进出口货物、跨境电商货物等通关规定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交通工具通关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：包括船舶、飞机、车辆等交通工具出入境的通关规定</a:t>
            </a:r>
            <a:endParaRPr/>
          </a:p>
        </p:txBody>
      </p:sp>
      <p:cxnSp>
        <p:nvCxnSpPr>
          <p:cNvPr id="15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通关流程的具体步骤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9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通关流程主要包括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申报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查验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征税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和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放行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四个环节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申报：出入境人员、货物和交通工具需向口岸管理机构提交相关申报材料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查验：口岸管理机构对申报材料进行审核，对出入境人员、货物和交通工具进行查验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征税：根据相关法律法规，对出入境货物征收关税、增值税等税费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放行：查验无误后，口岸管理机构放行出入境人员、货物和交通工具</a:t>
            </a:r>
            <a:endParaRPr/>
          </a:p>
        </p:txBody>
      </p:sp>
      <p:cxnSp>
        <p:nvCxnSpPr>
          <p:cNvPr id="20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通关制度与流程的优势与不足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通关制度与流程的优势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规范通关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：通过明确的法律法规和流程，规范出入境活动，确保口岸安全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提高效率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：通过优化通关流程，提高通关效率，降低通关成本</a:t>
                </a:r>
                <a:endParaRPr/>
              </a:p>
            </p:txBody>
          </p:sp>
          <p:pic>
            <p:nvPicPr>
              <p:cNvPr id="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通关制度与流程的不足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繁琐流程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：部分通关流程较为繁琐，影响通关效率和体验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监管漏洞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：部分通关制度存在监管漏洞，可能导致非法出入境活动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https://d.book118.com/696013101041010052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口岸相关知识介绍提纲讲解</vt:lpstr>
      <vt:lpstr>口岸的基本概念与分类</vt:lpstr>
      <vt:lpstr>PowerPoint Presentation</vt:lpstr>
      <vt:lpstr>PowerPoint Presentation</vt:lpstr>
      <vt:lpstr>PowerPoint Presentation</vt:lpstr>
      <vt:lpstr>口岸的发展历程与现状</vt:lpstr>
      <vt:lpstr>PowerPoint Presentation</vt:lpstr>
      <vt:lpstr>PowerPoint Presentation</vt:lpstr>
      <vt:lpstr>PowerPoint Presentation</vt:lpstr>
      <vt:lpstr>口岸的通关制度与流程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2024-09-18T11:10:27.693</cp:lastPrinted>
  <dcterms:created xsi:type="dcterms:W3CDTF">2024-09-18T03:10:27Z</dcterms:created>
  <dcterms:modified xsi:type="dcterms:W3CDTF">2024-09-18T03:10:29Z</dcterms:modified>
</cp:coreProperties>
</file>