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639B9-69C7-4822-8E9C-BA842C209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6F47B-C470-4A76-8563-5F9129BC8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73D45-F6C0-422B-A739-DBA3BDBA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09907-B1E2-4E58-ADB3-90A92BAD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772E5A-F618-40A2-8DF0-236DA4FC7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8FB11-E648-42DA-9B74-820854DF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B4557-B1B9-4159-9920-8FAB5D9A5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2989A-6FC5-4CDC-837B-027B97017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1FF22-553B-4CC7-9419-552A87D2F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C66AE-FABE-4798-A9FB-F9096EDD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0F2B2-33C7-440A-9EA8-CA48C8972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132302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第十个世界自闭症日主题宣传活动简报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自闭症知识普及与教育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社会支持与资源整合建议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世界自闭症日对应的联合国日对应的联合国决议，旨在提高全球对自闭症问题的认识。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世界自闭症日由来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自闭症现状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历年主题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自闭症患者数量不断增加，患者及其家庭面临诸多困境，如诊断延误、治疗困难、社会融入问题等。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回顾历年世界自闭症日的主题，强调今年主题的重要性和紧迫性。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世界自闭症日简介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普及自闭症的成因、症状、诊断方法及治疗途径。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自闭症基本知识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强调自闭症患者在某些方面可能具有超常能力，提倡多元智能观念。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多元智能观念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倡导将自闭症患者纳入普通教育体系，推动融合教育的发展。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融合教育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提高公众对自闭症的认识与理解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934" r="49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消除对自闭症人群的歧视与偏见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通过媒体渠道传播正能量，展示自闭症患者及其家庭的积极面貌。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倡导包容与关爱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呼吁社会大众关注、理解、支持自闭症患者及其家庭，消除歧视与偏见。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反对歧视的法律法规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推动完善相关法律法规，保障自闭症患者的合法权益，对歧视行为进行惩处。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364" r="93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6053" b="605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明确活动目标，制定详细策划方案，获得相关部门批准立项。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策划与立项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编制活动预算，积极寻求企业、个人等社会力量的支持，确保资金到位。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预算与筹款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提前联系并确定活动场地，确保场地安全、宽敞、舒适。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制定宣传推广方案，利用媒体、网络等渠道进行广泛宣传，提高活动影响力。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明确各项工作的具体流程和时间节点，确保筹备工作按时完成。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成立筹备委员会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负责全面统筹协调活动筹备工作，明确各部门职责。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设立专项工作组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包括策划组、宣传组、志愿者组、物资保障组等，确保各项工作有序进行。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积极联系相关政府部门、企业、社会组织等，建立合作关系。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寻求合作伙伴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整合各方资源，包括资金、场地、物资、人力等，确保活动顺利进行。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与合作伙伴共同制定协作方案，明确各自职责和协作方式，确保活动取得圆满成功。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通过图文并茂的展板，向公众介绍自闭症的基本概念、症状及干预方法。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自闭症知识展板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08" r="15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展示自闭症患者的绘画、摄影等艺术作品，展现他们的独特才能和视角。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艺术作品展示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播放关于自闭症的纪录片、公益广告等视频，提高公众对自闭症的认识和关注。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视频播放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宣传展览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互动游戏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设置与自闭症相关的互动游戏，让公众在游戏中了解自闭症患者的困境与挑战。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手语表演与互动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邀请手语表演者进行表演，并教授简单的手语，促进与自闭症患者的沟通与交流。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利用虚拟现实技术，让公众身临其境地体验自闭症患者的日常生活，增进理解。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互动体验环节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https://d.book118.com/696013230214010031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2024-08-30T13:59:04.667</cp:lastPrinted>
  <dcterms:created xsi:type="dcterms:W3CDTF">2024-08-30T05:59:04Z</dcterms:created>
  <dcterms:modified xsi:type="dcterms:W3CDTF">2024-08-30T05:59:06Z</dcterms:modified>
</cp:coreProperties>
</file>