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9FBC3F-F720-4812-B6F9-FE3188D1C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4314E6-24F9-4DF3-B152-771D79C9F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5CEA04-9768-4DD0-AE4E-F113D4424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3FE3D7-2EBA-4BE4-A3DF-BE7ADE363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446D3C-1214-4084-A43E-2E7626E48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5614FA-E771-40ED-95A1-F7A0825AB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39A3E7-B5D4-4882-86D4-32E9175DB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42B903-5F6B-4DAF-9AA6-5BE13C963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5D4783-F94E-440F-9DEE-EFD7C92E9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496CEE-8B25-4D69-885B-20FC8BE5B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4111FB-9292-4240-9FCA-B51AA3696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Relationship Id="rId6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01400212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学习总结学习中的自我激励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自我激励的理论基础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学习中自我激励的实践方法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自我激励的案例分析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自我激励的心理学原理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自我激励的实践建议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452" r="354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在当今快节奏的社会中，持续学习和自我提升变得越来越重要，而自我激励则是实现这一目标的重要驱动力。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学习是每个人成长和发展的重要组成部分，而自我激励则是学习过程中的关键因素之一。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通过自我激励，个人可以更好地应对挑战和困难，从而增强自信心和自我效能感。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提高学习成果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自我激励能够提高学习效率和质量，使个人在学习过程中取得更好的成绩和收获。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促进自主学习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自我激励有助于培养自主学习能力，使个人能够更主动地规划和管理自己的学习过程。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提高学习动力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自我激励能够激发个人的内在动力，使人更加专注于学习目标，并愿意付出更多的努力和时间。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自我激励的重要性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自我激励的理论基础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内在动机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指个体对活动本身的兴趣和享受，以及完成任务后的满足感和成就感。内在动机是自我激励的重要驱动力，能够激发个体的积极性和创造力。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外在动机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指外部因素如奖励、惩罚、社会认可等对个体行为的影响。适当的外在动机可以激发个体的学习热情，但过度依赖外在动机可能导致内在动机的削弱。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动机理论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21" b="53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通过设置明确、具体、可衡量的目标，使个体的注意力和努力方向更加明确，从而提高自我激励的效果。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适当的目标难度可以激发个体的挑战欲和成就感，促进自我激励。过难或过易的目标都可能导致个体的挫败感或无聊感。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目标设置理论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目标难度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目标导向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自我效能感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自信心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自我效能感的核心是自信心，即个体对自己能够成功完成任务的信念。自信心越强，个体越能够积极面对挑战和困难，坚持自我激励。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过去的成功经验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过去的成功经验可以增强个体的自我效能感，使个体更加相信自己的能力和潜力，从而提高自我激励的效果。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学习中自我激励的实践方法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设定明确的学习目标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将学习目标分解为短期和长期目标，短期目标要具体、可行，长期目标要有挑战性。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目标设定要符合自身实际情况，过高或过低的目标都不利于自我激励。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将目标可视化，例如制作学习进度表、目标卡片等，以便随时提醒自己。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根据学习目标，制定详细的学习计划，包括学习内容、学习时间、学习方法等。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学习计划要有灵活性，可以根据实际情况进行调整，但要保证总体进度不受影响。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制定奖惩机制，对完成学习计划的情况进行奖励或惩罚，以增强自我约束力。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6152" b="615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制定合理的学习计划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保持积极的学习态度，对学习充满热情和兴趣。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养成定时学习的习惯，避免拖延和分心。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学会合理利用碎片时间，如上下班途中、午休时间等，进行学习和思考。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保持健康的生活方式，包括充足的睡眠、合理的饮食和适当的运动，以提高学习效率。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培养良好的学习习惯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1924526" y="2519839"/>
            <a:ext cx="1044607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947577" y="3946970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180481" y="3974306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137428" y="2548604"/>
            <a:ext cx="1046035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220860" y="2861618"/>
            <a:ext cx="451939" cy="363811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22230" y="4203954"/>
            <a:ext cx="495300" cy="495300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9388983" y="2800826"/>
            <a:ext cx="542925" cy="542925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9455134" y="4250341"/>
            <a:ext cx="495300" cy="495300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自我激励的案例分析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https://d.book118.com/696014002125010100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2024-09-24T15:16:49.174</cp:lastPrinted>
  <dcterms:created xsi:type="dcterms:W3CDTF">2024-09-24T07:16:49Z</dcterms:created>
  <dcterms:modified xsi:type="dcterms:W3CDTF">2024-09-24T07:16:51Z</dcterms:modified>
</cp:coreProperties>
</file>