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7D1BB-495C-4B54-B75D-08057A78C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58B418-1123-44DD-BC1B-40C41C0B00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037012-42ED-4B86-A14D-1D9447AE9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7922EB-1373-4576-B785-19A3146E7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A46A02-0352-45FB-A33B-5961F9FB8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84C119-BCD6-4F00-925A-CE875CB55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8E4156-AB7B-4971-8F95-F91CCA34E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9ADD73-DB3D-47EB-88D6-61A22499E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8F7329-91F7-43B5-8ED6-DA346F18B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48C849-AE38-45C3-93C2-C33C09A66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0175BD-DD36-4BA8-9D0E-F31296F1C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0141331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90培养员工潜力的创新培训方法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传统培训方法的局限性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创新培训方法探索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创新培训方法实施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创新培训方法的效果评估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创新培训方法的挑战与对策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通过培训，使员工掌握新的知识和技能，提高工作能力和效率。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提升员工能力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5908" r="59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促进个人发展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推动组织发展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培训有助于员工个人成长和职业发展，增强自信心和归属感。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员工能力的提升将推动组织整体绩效的提升，实现组织目标。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5477" b="547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创新培训方法的提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传统培训的局限性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传统培训方法往往以讲授为主，缺乏互动和实践，难以满足员工多样化的学习需求。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创新培训方法的优势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创新培训方法注重员工参与和体验，强调互动和实践，能够更好地激发员工的学习兴趣和动力。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创新培训方法的应用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通过案例分析、角色扮演、团队合作等方式，使员工在轻松愉悦的氛围中学习新的知识和技能，提高培训效果。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传统培训方法的局限性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专家或讲师通过演讲形式传授知识，员工听讲并记录要点。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讲座式培训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新员工在资深员工的指导下进行实际工作，通过实践学习技能和知识。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在岗培训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员工分组讨论特定主题，通过互动交流分享经验和观点。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小组讨论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传统培训方法介绍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218" r="2421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传统培训方法通常针对全体员工，缺乏针对不同员工个性化需求的定制培训。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缺乏个性化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讲座式培训等传统方法往往缺乏足够的互动，员工参与度不高，难以激发学习兴趣。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互动不足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传统培训方法难以有效追踪员工的学习进度和培训成果，不利于评估培训效果和改进培训计划。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无法追踪效果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传统培训内容更新缓慢，难以跟上行业和市场的发展变化，导致员工获取的知识和技能滞后于实际需求。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内容更新缓慢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传统培训方法的不足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创新培训方法探索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个性化能力发展计划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根据员工的能力差距，制定个性化的能力发展计划，提供针对性的培训和发展机会。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实时反馈与调整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在培训过程中，实时关注员工的能力提升情况，根据反馈及时调整培训计划和内容。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能力模型构建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通过对岗位所需能力的深入分析，构建能力模型，明确员工需要具备的核心能力和技能。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5283" r="152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基于能力的培训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让员工参与实际项目，通过项目实战演练来提升员工的实践能力和问题解决能力。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125" r="13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项目实战演练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鼓励员工跨部门参与项目，促进不同部门员工之间的交流和合作，拓宽员工的视野和思维方式。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跨部门项目合作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组织项目成果分享会，让员工展示自己在项目中的贡献和成果，增强员工的自信心和成就感。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项目成果分享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基于项目的培训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现场教学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组织员工到实际工作现场进行教学，让员工亲身感受工作环境和流程，加深对工作内容的理解和认识。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情境模拟训练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通过模拟真实的工作场景和情境，让员工在模拟环境中进行角色扮演和实战演练，提高员工的应变能力和沟通协作能力。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案例分析与讨论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选取具有代表性的案例进行分析和讨论，引导员工从案例中提炼经验和教训，培养员工的批判性思维和创新能力。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083" r="2108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基于情境的培训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创新培训方法实施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根据企业战略和岗位要求，明确员工需要提升的能力和素质，制定具体的培训目标。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明确培训目标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通过调研、访谈等方式，了解员工的培训需求和期望，确保培训计划与员工需求相匹配。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分析员工需求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结合培训目标和员工需求，制定详细的培训计划，包括培训内容、时间、地点、方式等。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制定培训计划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制定培训计划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https://d.book118.com/696014133112010101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2024-09-25T21:12:27.772</cp:lastPrinted>
  <dcterms:created xsi:type="dcterms:W3CDTF">2024-09-25T13:12:27Z</dcterms:created>
  <dcterms:modified xsi:type="dcterms:W3CDTF">2024-09-25T13:12:30Z</dcterms:modified>
</cp:coreProperties>
</file>