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6EB74-4A7B-4587-B556-BCAC49506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1A18B-0C87-4470-85BA-E93A68CB4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5C867-B62E-4FBC-9590-116D5EB8D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E962F-A36A-409D-868E-EE17A3DE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CA018-C964-46E6-999C-851B469D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BEE75-0250-438A-A528-DAE1F7C2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8BCA2-B6BA-4008-BDBF-4F834687C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1C776-2CA0-4D55-B0E0-B620E2CE2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254B7-A7BC-4279-8D4E-000AA5A06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6C0A5-9013-4659-8B09-E2F7BDB8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6E407-7814-49AF-AB8F-C0B20CC6A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20000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护理防疫视频讲解课件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护理防疫基础知识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护理防疫实践操作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737" r="4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提高护理人员防疫意识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通过视频讲解，使护理人员了解防疫的重要性和必要性，提高防疫意识，从而更好地为患者提供安全、卫生的护理服务。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普及防疫知识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视频讲解可以系统地介绍防疫知识，包括传染病的基本知识、传播途径、预防措施等，帮助护理人员全面了解和掌握防疫技能。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规范护理操作流程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通过视频讲解，可以详细介绍护理操作过程中的防疫要点和注意事项，规范护理人员的操作流程，降低交叉感染的风险。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视频讲解采用直观的方式呈现防疫知识和技能，便于护理人员理解和记忆，提高学习效果。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直观易懂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灵活方便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37" r="1823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视频讲解可以随时随地在线学习，不受时间和地点的限制，方便护理人员安排自己的学习进度。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视频讲解中可以穿插实际案例和操作演示，使护理人员更好地掌握防疫技能，提高实际操作能力。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视频讲解的重要性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护理防疫基础知识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护理防疫是指在医疗护理过程中，采取一系列预防和控制感染的措施，以减少患者和医务人员之间的交叉感染风险。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护理防疫的起源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护理防疫起源于20世纪初，当时医疗护理中感染问题严重，导致大量患者死亡。为了解决这个问题，医疗工作者开始采取一系列预防和控制感染的措施，从而形成了护理防疫的基础。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护理防疫的分类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护理防疫可以分为一般护理防疫和特殊护理防疫两类。一般护理防疫是指常规的清洁、消毒和隔离等措施，而特殊护理防疫则是指针对特定疾病或感染的预防和控制措施。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护理防疫的定义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清洁：清洁是护理防疫的重要步骤之一，可以有效去除病菌和污垢，减少感染的风险。清洁的方法包括擦拭、洗涤和干燥等。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消毒：消毒是消灭病菌的重要手段，可以有效预防和控制感染。消毒的方法包括物理消毒和化学消毒两类。物理消毒是指通过加热、紫外线照射等方式杀灭病菌，而化学消毒则是使用化学药剂杀灭病菌。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隔离：隔离是防止患者和医务人员之间的交叉感染的重要措施。隔离的方法包括将患者隔离在特定区域、限制患者和医务人员的接触等。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监测：监测是及时发现感染的重要手段，可以及时采取措施控制感染的扩散。监测的内容包括患者体温、症状、体征等方面的监测。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护理防疫的步骤和方法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护理防疫可以有效减少患者和医务人员之间的交叉感染，提高医疗质量，保障患者的生命安全。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833" b="21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护理防疫可以保护医务人员的健康，减少医务人员感染疾病的风险。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保护医务人员健康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护理防疫可以控制感染的传播，防止疾病在患者和医务人员之间的传播和扩散。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控制感染传播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护理防疫的重要性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护理防疫实践操作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个人防护用品的正确使用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正确穿戴防护服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按照规范步骤穿戴防护服，确保无缝隙、无破损，并注意清洁和消毒。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正确选择防护服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根据不同场合选择合适的防护服，如医用一次性防护服、医用防护服等。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掌握个人防护用品的使用方法是护理防疫实践中的基础环节，对于保护医护人员和患者的安全至关重要。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正确佩戴口罩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选用医用外科口罩或医用防护口罩，正确佩戴并定期更换。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正确使用护目镜和手套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根据需要选用合适的护目镜和手套，并注意清洁和消毒。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https://d.book118.com/696020000140010034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2024-09-03T22:09:38.583</cp:lastPrinted>
  <dcterms:created xsi:type="dcterms:W3CDTF">2024-09-03T14:09:38Z</dcterms:created>
  <dcterms:modified xsi:type="dcterms:W3CDTF">2024-09-03T14:09:40Z</dcterms:modified>
</cp:coreProperties>
</file>