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C100F-6CCB-4025-AE6E-963C7B451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729E6-D12B-411F-8CA3-84C2C2490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98388-F171-4A20-BAE4-D79B5D47B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5D12E-6F14-4FF4-B5A6-F960EEEB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1C9CF-1EF2-49C6-9908-1D4C5E81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83194-A6C1-4F73-91BF-5B78476F2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A1D35-2B05-47FD-A4A3-18141048B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0682C-30F8-4F9D-AE6B-1EDCDF7DD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78E3A-DFF7-4106-87B6-AF4EE1636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815A9-39C6-410B-989D-5CE5D48EE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7608A-492B-4DE6-9981-54515052F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20104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商业银行财富管理业务发展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商业银行财富管理业务概述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商业银行财富管理业务市场分析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商业银行财富管理业务策略及实践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商业银行财富管理业务的风险与挑战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商业银行财富管理业务的创新与发展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商业银行财富管理业务案例分析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t="14894" r="5357" b="14184"/>
          <a:stretch>
            <a:fillRect/>
          </a:stretch>
        </p:blipFill>
        <p:spPr>
          <a:xfrm>
            <a:off x="6429306" y="1522968"/>
            <a:ext cx="4988678" cy="396318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商业银行财富管理业务概述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8633053" y="3643783"/>
            <a:ext cx="3473893" cy="3473893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853553" y="3643783"/>
            <a:ext cx="3473893" cy="3473893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8018645" y="-64064"/>
            <a:ext cx="3473893" cy="3473893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财富管理业务是指商业银行以客户为中心，根据客户的需求和风险承受能力，为客户提供专业的投资建议、理财规划、资产管理等金融服务，以帮助客户实现财富的保值增值和传承。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财富管理业务的定义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财富管理业务的特点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商业银行根据客户的需求和风险承受能力，为客户提供个性化的投资建议和理财规划，具有个性化的特点。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商业银行财富管理业务需要专业的金融知识和经验，需要高素质的人才队伍来支撑。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商业银行财富管理业务涵盖了多个金融领域，包括个人理财、投资银行、资产管理和保险等，具有综合性的特点。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随着经济的发展和人民收入水平的提高，客户对财富管理的需求不断增加，商业银行开展财富管理业务可以满足客户的需求。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财富管理业务的重要性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商业银行通过开展财富管理业务，可以扩大收入来源，提高盈利能力，增强竞争力。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提高竞争力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商业银行通过开展财富管理业务，可以引导社会资金流向，促进经济发展。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t="14894" r="5357" b="14184"/>
          <a:stretch>
            <a:fillRect/>
          </a:stretch>
        </p:blipFill>
        <p:spPr>
          <a:xfrm>
            <a:off x="6429306" y="1522968"/>
            <a:ext cx="4988678" cy="396318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商业银行财富管理业务市场分析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15607" y="2516039"/>
            <a:ext cx="2962017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个人客户财富增长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随着经济发展和居民收入的提高，个人客户财富不断增长，对财富管理服务的需求也日益增加。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38006" y="2516039"/>
            <a:ext cx="2962017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个人客户对财富管理服务的需求不再仅仅是简单的存款或理财，而是更加注重资产配置、投资多元化、税务规划等方面的专业服务。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60404" y="2516039"/>
            <a:ext cx="2962017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机构化需求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随着机构投资者的增多，如保险公司、证券公司、基金公司等，对商业银行的财富管理服务需求也日益增加。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80607" y="1020470"/>
            <a:ext cx="1985990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037367" y="1020470"/>
            <a:ext cx="2118497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724677" y="1059557"/>
            <a:ext cx="19874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国际化竞争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随着外资银行的进入，以及国内银行走出国门，国际化竞争也日益加剧。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技术创新推动竞争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随着金融科技的不断发展，技术创新成为推动财富管理业务发展的重要因素，例如移动支付、智能投顾等。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32" name="TextBox 3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国内银行竞争激烈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国内各大银行都在积极发展财富管理业务，推出各种理财产品和服务，竞争激烈。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177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随着客户需求的变化和投资市场的风险加大，资产配置多元化成为趋势，包括股票、债券、基金、房地产等。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157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资产配置多元化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615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利用大数据、人工智能等技术，提供智能化服务，例如智能投顾、智能客服等。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457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620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提供更加专业的资产配置服务、税务规划服务等，以满足客户多样化的需求。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07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专业化服务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t="14894" r="5357" b="14184"/>
          <a:stretch>
            <a:fillRect/>
          </a:stretch>
        </p:blipFill>
        <p:spPr>
          <a:xfrm>
            <a:off x="6429306" y="1522968"/>
            <a:ext cx="4988678" cy="396318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商业银行财富管理业务策略及实践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产品与服务策略</a:t>
            </a:r>
          </a:p>
        </p:txBody>
      </p:sp>
      <p:sp>
        <p:nvSpPr>
          <p:cNvPr id="27" name="Freeform 27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商业银行需积极探索并创新服务模式，如私人银行、家族办公室等，提供个性化的财富管理服务。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商业银行应注重产品设计，从客户需求出发，提高产品的竞争力和吸引力。</a:t>
            </a:r>
          </a:p>
        </p:txBody>
      </p:sp>
      <p:cxnSp>
        <p:nvCxnSpPr>
          <p:cNvPr id="36" name="Connector 36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AutoShape 37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AutoShape 39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丰富产品线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商业银行应通过开发多种类的金融产品，包括投资基金、信托产品、保险产品等，满足不同客户对财富管理的需求。</a:t>
            </a:r>
          </a:p>
        </p:txBody>
      </p:sp>
      <p:sp>
        <p:nvSpPr>
          <p:cNvPr id="42" name="Freeform 42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商业银行应利用线上和线下渠道，包括互联网平台、手机应用、分支机构等，进行产品推广和销售。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通过数据分析和挖掘，了解客户需求，为不同客户群体提供定制化的产品和服务。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加强品牌宣传和形象塑造，提高市场知名度和客户信任度。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332876"/>
            <a:ext cx="515576" cy="440418"/>
            <a:chOff x="454963" y="332876"/>
            <a:chExt cx="515576" cy="440418"/>
          </a:xfrm>
        </p:grpSpPr>
        <p:sp>
          <p:nvSpPr>
            <p:cNvPr id="18" name="AutoShape 18"/>
            <p:cNvSpPr/>
            <p:nvPr/>
          </p:nvSpPr>
          <p:spPr>
            <a:xfrm>
              <a:off x="454963" y="33582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287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459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356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3943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5359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065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236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133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5720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7137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6842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01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791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497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91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8619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879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6968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27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1218874" y="201994"/>
            <a:ext cx="988433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拓展高端客户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加强对高端客户的开发和维护，提供专属的财富管理服务，满足其个性化需求。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客户关系管理策略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建立长期关系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商业银行应通过与客户建立长期、稳定的合作关系，深入了解客户需求，提供个性化的产品和服务。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优化客户服务流程，提高服务质量，提升客户满意度和忠诚度。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t="14894" r="5357" b="14184"/>
          <a:stretch>
            <a:fillRect/>
          </a:stretch>
        </p:blipFill>
        <p:spPr>
          <a:xfrm>
            <a:off x="6429306" y="1522968"/>
            <a:ext cx="4988678" cy="396318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商业银行财富管理业务的风险与挑战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https://d.book118.com/696020104014010050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2024-09-15T05:00:20.631</cp:lastPrinted>
  <dcterms:created xsi:type="dcterms:W3CDTF">2024-09-14T21:00:20Z</dcterms:created>
  <dcterms:modified xsi:type="dcterms:W3CDTF">2024-09-14T21:00:22Z</dcterms:modified>
</cp:coreProperties>
</file>