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ED2E5-4671-4E91-9230-E413E043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4D498-C70C-4512-B6FB-30D656BB9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29D2F-B128-4CDD-8404-EE923B08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0D50F-4E7A-457E-8555-D98E44E42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A117A-1B4E-428F-9042-7761F17C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EB277-0A6E-421B-A149-5CA157F0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31611-35C0-40CA-B68C-77D8B13B7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B2CBC-5DDB-48D4-92DE-D0D71F20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B206D-32F9-4868-9556-1DDED1B3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9D6BD-D6AF-4A1A-B3E3-35166303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6F33-B0D5-4440-820C-966F13CC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100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医药经理的项目管理能力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医药经理的项目管理技能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医药研发项目管理实践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医药生产项目管理实践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医药销售项目管理实践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项目管理能够确保医药研发项目按照既定的时间、预算和质量目标进行，从而加速医药产品的上市进程，满足患者需求。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通过项目管理的方法和工具，医药企业可以更好地预测和应对潜在的技术、市场和法规风险，确保项目的顺利进行。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降低研发风险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项目管理有助于企业合理分配人力、物力和财力资源，提高资源利用效率，降低项目成本。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项目管理在医药行业的重要性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医药经理负责制定项目计划，明确项目目标、范围、进度、预算和质量要求，确保项目的顺利实施。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项目策划与决策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医药经理需要组建并管理项目团队，协调团队成员之间的工作，确保项目的顺利进行。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团队管理与协调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医药经理需要识别项目中的潜在风险，制定相应的应对措施，降低项目风险对项目的影响。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医药经理需要与项目相关方进行有效沟通，及时汇报项目进展情况，确保项目的顺利进行并获得相关方的支持。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沟通与汇报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项目管理是一种系统性的方法，旨在通过有效的规划、组织、指挥、协调和控制，实现项目目标，满足相关方的需求和期望。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项目管理遵循一系列基本原则，包括明确目标、合理规划、有效组织、及时监控和持续改进，以确保项目的成功实施。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项目管理的定义和原则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项目生命周期和项目阶段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指项目从启动到结束所经历的一系列阶段，包括项目启动、项目计划、项目执行、项目监控和项目收尾。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项目阶段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根据项目特点和需求，将项目划分为若干个阶段，每个阶段有明确的目标和任务，以及相应的资源投入和风险管理。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明确项目目标、范围和相关方，制定项目章程和初步计划。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启动过程组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对项目进行总结和评估，整理项目文档和经验教训，完成项目收尾工作。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收尾过程组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详细规划项目范围、时间、成本、质量、人力资源、沟通和风险等，制定详细的项目计划。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规划过程组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按照项目计划实施项目，协调资源，推进项目进度。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跟踪项目进度、成本和质量等关键指标，及时发现和解决问题，确保项目按计划进行。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项目管理过程组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医药经理的项目管理技能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明确项目里程碑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设立关键的项目里程碑，有助于监控项目的进度并确保按时完成。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医药经理需具备制定全面、详细的项目计划的能力，包括项目目标、范围、时间表、资源需求等。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在项目启动前，医药经理应对项目进行全面的可行性评估，包括市场、技术、经济等方面的分析。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项目策划与启动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项目团队组建与沟通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医药经理应具备挑选合适团队成员的能力，确保团队成员具备所需技能和经验。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制定明确的沟通计划，包括会议安排、信息分享方式等，以确保项目团队内部和项目干系人之间的顺畅沟通。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激发团队士气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通过激励和认可团队成员的成就，提高团队士气和凝聚力。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医药经理应定期评估项目进度，与项目计划进行对比，及时发现并解决问题。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制定并执行项目质量标准和质量控制流程，确保项目成果符合预期要求。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协调资源分配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根据项目需求和优先级，合理分配人力、物力和财力资源，确保项目的顺利进行。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针对已识别的风险，制定相应的应对策略和措施，以降低风险对项目的影响。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监控并调整风险策略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定期评估风险状况，及时调整风险应对策略，确保项目的稳定进行。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医药经理应具备识别潜在项目风险的能力，包括技术风险、市场风险、供应链风险等。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医药研发项目管理实践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对项目的技术可行性、市场可行性、经济可行性等进行全面评估，确保项目符合公司发展目标。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根据项目需求，组建具备相关专业背景和技能的研发团队，明确团队成员的职责和分工。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立项依据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根据市场需求、技术发展趋势、公司战略方向等因素，提出研发项目立项建议。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研发项目立项与可行性分析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https://d.book118.com/696021002004010044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2024-09-12T04:26:43.341</cp:lastPrinted>
  <dcterms:created xsi:type="dcterms:W3CDTF">2024-09-11T20:26:43Z</dcterms:created>
  <dcterms:modified xsi:type="dcterms:W3CDTF">2024-09-11T20:26:45Z</dcterms:modified>
</cp:coreProperties>
</file>