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A8DD5-DDAC-4E21-827A-5FBD0D48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C4014-6479-44EE-A04F-FEF2E2132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28C08-9324-401C-B823-956778FF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85BC5-B64B-4251-B736-96689329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D81F8-1F03-48EF-A082-52344E1A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3E4C1-1DB4-4F8F-A1CC-D01B18A9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3F6E29-3289-48B7-9B77-6218AAE46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5395F-C288-4A25-82B0-06E3EE318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E7D90-60C5-4D6B-9E85-42871D34C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2BCF0-83AD-4FFE-BE7D-59293732A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05435-DEA9-4F1A-9602-95AA01A4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2101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医学设备物理原理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医学设备物理原理基础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诊断类医学设备物理原理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治疗类医学设备物理原理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辅助类医学设备物理原理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医学设备物理原理的挑战与未来发展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医学设备概述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6" b="84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医学设备是指用于预防、诊断、治疗、缓解人类疾病、损伤或残疾的设备，以及用于解剖学、生理学、病理学、药理学等医学研究或教学的设备。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根据其用途和原理，医学设备可分为诊断设备、治疗设备、辅助设备、实验设备等。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医学设备的发展经历了从简单到复杂、从单一到多样、从低科技到高科技的历程。随着医学、物理学、工程学等多学科的交叉融合，医学设备的性能和功能不断提升。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当前，医学设备已经成为医疗领域不可或缺的重要组成部分。随着医疗技术的不断进步和人们对健康需求的提高，医学设备的种类和数量不断增加，技术水平和智能化程度也不断提升。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推动医疗技术进步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医学设备的不断创新和发展，推动了医疗技术的进步和升级，为医疗事业的发展注入了新的动力。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提高诊疗水平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医学设备的发展和应用，为医生提供了更为准确、全面的诊疗信息，有助于提高医生的诊疗水平和治疗效果。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医学设备在医学研究中发挥着重要作用，如医学影像技术为医学研究提供了直观、准确的影像资料，有助于揭示疾病的本质和发生发展规律。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许多医学设备具有监测和报警功能，能够及时发现和处理患者可能出现的异常情况，保障患者的安全。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医学设备在医疗领域的重要性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医学设备物理原理基础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0292" b="20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电磁场与生物组织的相互作用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研究电磁场对生物组织的影响，以及生物组织对电磁场的响应。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利用变化的磁场产生感应电流，实现医学设备中的信号检测和能量转换。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电磁波传播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通过电磁波在生物组织中的传播特性，进行医学成像和治疗。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电磁学原理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利用光的反射和折射原理，设计医学设备中的光学系统，实现光路传输和成像。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光的反射和折射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光的干涉和衍射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荧光和发光原理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通过光的干涉和衍射现象，研究生物组织的微观结构和性质。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利用荧光和发光原理，进行生物标记和荧光成像。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研究声波在生物组织中的传播特性，以及声波与生物组织的相互作用。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声波的传播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利用超声波在生物组织中的反射和传播特性，进行医学成像和治疗。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超声成像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85" r="1668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292" b="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对医学设备中采集的声学信号进行处理和分析，提取有用的医学信息。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声学信号处理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声学原理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研究热量在生物组织中的传导过程，以及热量对生物组织的影响。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利用热辐射原理，进行医学设备中的温度测量和控制。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热辐射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应用热力学定律，分析医学设备中的能量转换和利用效率。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热力学定律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热学原理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诊断类医学设备物理原理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X射线成像设备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X射线产生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通过高速电子撞击金属靶（如钨）产生X射线。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X射线与物质相互作用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X射线穿透人体组织时，与组织中的原子相互作用，产生吸收和散射。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图像形成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穿透人体的X射线在探测器上形成潜影，经过显影、定影等处理，得到可见的X射线影像。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超声波传播与反射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超声波在人体组织中传播，遇到不同声阻抗的组织界面时发生反射。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超声波产生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利用压电效应，通过高频电压激励压电晶体产生超声波。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图像形成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接收反射回来的超声波，经过信号处理，在显示屏上形成实时超声图像。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07" r="1740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超声诊断设备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https://d.book118.com/696021011222010051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2024-09-17T20:49:01.729</cp:lastPrinted>
  <dcterms:created xsi:type="dcterms:W3CDTF">2024-09-17T12:49:01Z</dcterms:created>
  <dcterms:modified xsi:type="dcterms:W3CDTF">2024-09-17T12:49:03Z</dcterms:modified>
</cp:coreProperties>
</file>