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F63AA9-DB5E-4933-982C-5AC443958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0733BA-EA9C-434C-8FB3-32A0ED527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D0D406-601B-4EBE-A04A-B1AD526BC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9E51F7-0164-4D06-B895-A92CA107B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A2968E-1705-4096-99C6-C5CCFEBBE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18C8C2-33AA-4C09-9C9E-64D9ACF365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BECE81-998B-4CAC-A711-5421AAFE7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812BFC-BBEC-47F4-B53E-EE8673333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FEFADC-4079-442F-95CE-62594C656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7786F5-CEDC-45B5-8CB2-CDA20FFDB5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4CA45C-67A5-43F0-AC6A-A6EF3D5DF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6022140004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乡村振兴战略下中职电子商务人才培养系统的研究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dk1">
                  <a:lumMod val="95000"/>
                  <a:lumOff val="5000"/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乡村振兴战略与中职电子商务人才培养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中职电子商务人才培养系统的构建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中职电子商务人才培养与乡村振兴战略的融合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中职电子商务人才培养系统的实施与保障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乡村振兴战略的实施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随着国家对乡村振兴战略的重视和推进，农村电商成为推动农村经济发展的重要手段，对中职电子商务人才的需求也日益迫切。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电商行业的快速发展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近年来，电子商务行业蓬勃发展，为农村地区提供了更广阔的市场和更多的商业机会，同时也对电商人才的专业素质和实践能力提出了更高的要求。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中职教育的重要地位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中等职业教育作为培养高素质劳动者和技能型人才的重要基地，在乡村振兴战略中发挥着不可替代的作用。研究中职电子商务人才培养系统，对于提高人才培养质量、促进农村电商发展具有重要意义。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85294" y="1548543"/>
            <a:ext cx="3728630" cy="4162004"/>
          </a:xfrm>
          <a:prstGeom prst="roundRect">
            <a:avLst>
              <a:gd name="adj" fmla="val 6064"/>
            </a:avLst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254377" y="1410097"/>
            <a:ext cx="4438895" cy="4438895"/>
          </a:xfrm>
          <a:prstGeom prst="ellipse">
            <a:avLst/>
          </a:prstGeom>
          <a:noFill/>
          <a:ln w="76200">
            <a:solidFill>
              <a:schemeClr val="accent1">
                <a:alpha val="2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068173" y="2224607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5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26728" y="2547282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011408" y="3167128"/>
            <a:ext cx="924834" cy="92483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研究目的和任务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0" y="0"/>
            <a:ext cx="0" cy="0"/>
          </a:xfrm>
        </p:grpSpPr>
      </p:grpSp>
      <p:sp>
        <p:nvSpPr>
          <p:cNvPr id="30" name="AutoShape 30"/>
          <p:cNvSpPr/>
          <p:nvPr/>
        </p:nvSpPr>
        <p:spPr>
          <a:xfrm>
            <a:off x="10948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9675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021165" y="541488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1365333" y="2365115"/>
            <a:ext cx="364336" cy="36433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5238033" y="2344636"/>
            <a:ext cx="364336" cy="34814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3291657" y="5684996"/>
            <a:ext cx="364336" cy="36433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6" name="Connector 36"/>
          <p:cNvCxnSpPr/>
          <p:nvPr/>
        </p:nvCxnSpPr>
        <p:spPr>
          <a:xfrm>
            <a:off x="5858880" y="3629545"/>
            <a:ext cx="750753" cy="0"/>
          </a:xfrm>
          <a:prstGeom prst="line">
            <a:avLst/>
          </a:prstGeom>
          <a:ln w="57150">
            <a:solidFill>
              <a:schemeClr val="accent1"/>
            </a:solidFill>
            <a:prstDash val="sys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研究任务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分析当前中职电子商务人才培养的现状及存在的问题；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调研乡村振兴战略对中职电子商务人才的需求；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研究目的和任务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研究目的和任务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构建适应乡村振兴战略需求的中职电子商务人才培养系统；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提出实施中职电子商务人才培养系统的保障措施。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本研究将采用文献研究、问卷调查、访谈、案例分析等多种研究方法，对中职电子商务人才培养系统进行全面、深入的分析和研究。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本研究将围绕中职电子商务人才培养系统展开，涉及中职学校、教育部门、电商企业等多个相关主体，涵盖人才培养目标、课程设置、实践教学、师资队伍、校企合作等多个方面。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研究方法和范围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乡村振兴战略与中职电子商务人才培养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跨境电商人才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具备跨境电商平台运营、国际贸易、外语沟通等能力，推动农产品走出国门。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农产品电商化运营人才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具备农产品上行、品牌打造、营销推广等能力，推动农产品电商化发展。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农村电商服务人才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熟悉农村市场，能够为农民提供电商咨询、培训、物流等服务，促进农村电商普及。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乡村振兴战略对中职电子商务人才的需求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促进农村电商发展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通过培养农村电商人才，推动农产品上行和工业品下行，促进农村经济发展。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提升农民电商素养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通过电商知识普及和培训，提高农民的电商意识和技能水平，增强农民的市场竞争力。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推动农业产业升级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通过引入先进的电商技术和模式，促进农业与二三产业的融合发展，推动农业产业升级。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中职电子商务人才培养在乡村振兴战略中的作用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042" r="1404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培养模式单一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师资力量薄弱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实训条件不足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课程设置不合理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中职电子商务人才培养的现状与问题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当前中职电子商务人才培养主要以课堂教学为主，缺乏实践环节和校企合作，导致学生实践能力不足。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部分中职学校缺乏完善的电子商务实训设备和场地，导致学生无法进行有效的实践操作训练。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部分中职学校缺乏具备实践经验的电子商务教师，难以满足教学需求。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部分中职学校电子商务课程设置过于理论化，缺乏与实际应用相结合的课程内容，难以满足行业需求。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中职电子商务人才培养系统的构建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培养目标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培养具备电子商务基本理论和技能的中级技能人才。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培养学生具备独立开展网店运营、网络营销、客户服务等能力。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培养学生具备创新创业意识和团队协作能力。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培养学生具备服务乡村振兴战略的使命感和责任感。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课程体系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基础课程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包括语文、数学、英语、计算机等基础课程，为学生打下扎实的基础。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专业课程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包括电子商务概论、网络营销、网店运营、物流管理等专业课程，让学生掌握电子商务领域的核心知识和技能。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实践课程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包括实训、实习、社会实践等实践课程，让学生在实践中学习和掌握电子商务的实际操作技能。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拓展课程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包括创新创业、团队协作、职业素养等拓展课程，培养学生的综合素质和拓展能力。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https://d.book118.com/696022140004010054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2024-09-20T23:18:42.887</cp:lastPrinted>
  <dcterms:created xsi:type="dcterms:W3CDTF">2024-09-20T15:18:42Z</dcterms:created>
  <dcterms:modified xsi:type="dcterms:W3CDTF">2024-09-20T15:18:45Z</dcterms:modified>
</cp:coreProperties>
</file>