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06ED6-BB7D-4665-9B62-2A18CA9F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E2BD4-EE86-44B4-BF03-ACEF99B54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CCF9F-AE9F-4119-BFC9-A5C00ED09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A4756-6942-428C-BE4D-94F497E27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FA7EC-745C-4537-9147-E22C0D0B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1924C-8983-4020-9EA6-B688071AD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99A52D-F419-4845-8B3E-3C3DD2C3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DF0CD-250A-4B7B-95CC-2F9816AD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476EE-1859-4878-9E07-7C8D92F7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4E483-B4A4-43E5-AF64-0E5F827B0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A6191-D51C-4494-A0C4-36FA1E23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3101100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针灸治疗心律失常的注意事项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针灸治疗心律失常是指通过针刺和艾灸的方法，刺激人体穴位，调节脏腑功能，以达到治疗心律失常的目的。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针灸治疗心律失常的定义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50" r="1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中医认为心律失常与心、肝、脾、肾等脏腑功能失调有关，针灸通过刺激相关穴位，调节脏腑功能，平衡阴阳，改善气血循环，从而缓解心律失常症状。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现代医学研究表明，针灸能够调节自主神经系统，改善心肌电生理特性，减少心脏兴奋性，降低心肌耗氧量，从而改善心律失常。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针灸治疗心律失常的原理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针灸治疗心律失常具有安全、无副作用的特点，避免了药物治疗可能带来的不良反应。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针灸治疗心律失常操作简便，疗程短，疗效显著，患者易于接受。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针灸治疗心律失常能够从根本上调整人体脏腑功能，改善患者体质，提高机体免疫力，减少复发。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针灸治疗心律失常能够缓解患者症状，改善生活质量，对于老年人和身体虚弱的患者尤为适宜。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针灸治疗心律失常的优势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针灸治疗心律失常的方法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通过电刺激穴位，调节神经和体液，改善心脏功能。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电针治疗是利用低频脉冲电流刺激穴位，引起肌肉收缩，从而起到刺激和调节神经的作用。通过电针刺激相应的穴位，可以调节自主神经功能，改善心肌的收缩和舒张功能，缓解心律失常的症状。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75" r="2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电针治疗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729" b="57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通过刺激耳廓上的穴位，调节心脏功能，缓解心律失常。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耳针治疗是利用刺激耳廓上的穴位来调节身体各系统的功能。通过刺激与心脏相关的穴位，可以改善心肌的供血和收缩功能，缓解心律失常的症状。这种方法操作简便，副作用小，对于轻症患者效果较好。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耳针治疗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将药物注射到穴位，通过药物的刺激和渗透作用，调节心脏功能。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注射是将药物注射到特定的穴位，利用药物的刺激和渗透作用来调节身体各系统的功能。通过注射与心脏相关的穴位，可以改善心肌的收缩和舒张功能，缓解心律失常的症状。这种方法对于急性发作的患者效果较好，但需要严格控制药物的种类和剂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穴位注射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利用艾灸的热刺激和药物渗透作用，调节心脏功能。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治疗是利用艾叶制成的艾条或艾柱，在特定的穴位上施加温热刺激，以调节身体各系统的功能。通过艾灸与心脏相关的穴位，可以改善心肌的收缩和舒张功能，缓解心律失常的症状。这种方法操作简便，副作用小，对于慢性患者的调理效果较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https://d.book118.com/696031011000010033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2024-09-01T09:02:22.953</cp:lastPrinted>
  <dcterms:created xsi:type="dcterms:W3CDTF">2024-09-01T01:02:22Z</dcterms:created>
  <dcterms:modified xsi:type="dcterms:W3CDTF">2024-09-01T01:02:24Z</dcterms:modified>
</cp:coreProperties>
</file>