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DEB2-0607-4C62-BD9F-D8EF6EA4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3DFA7-697D-4663-ACD8-7F7DB60D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1119-2536-4C61-BBFD-80AE8B34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5AEAF-C25D-4B90-B933-38736B82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11A86-3F74-49CC-8E05-67C07A4A9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EDADE-0EE0-43C3-92AA-96386979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98617-BBFE-492B-8552-A7D072E3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253BD-A7D7-4505-9EE3-36A1BEDAD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BFEF3-9654-4416-827D-FCAAD34E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68CC-44ED-43D5-BA85-094A3043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6982-3A95-48DF-8D9F-BAEDD1F5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31035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药物外渗的预防与护理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特殊药物外渗的护理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药物外渗的预防与护理培训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药物外渗是指药物在输注过程中，由于各种原因导致药液渗漏到皮下组织中，未进入血液循环系统的现象。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根据外渗药液的性质和渗漏程度，可分为非刺激性药物外渗和刺激性药物外渗。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发生药物外渗的原因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血管弹性差、血管硬化、血管痉挛等导致血管壁损伤，使药物容易渗漏。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注射技术不熟练、注射针头位置不当、注射压力过大等都可能引起药物外渗。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药物的渗透压、酸碱度、浓度等物理化学性质可能引起药物外渗。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如患者活动过度、固定不牢固等也可能导致药物外渗。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局部组织损伤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药物外渗可引起局部组织炎症、坏死等损伤。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局部组织损伤可能导致功能障碍，如肢体活动受限等。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某些药物外渗可能导致全身性反应，如过敏反应、中毒等。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药物外渗可能导致患者及家属产生焦虑、恐惧等心理影响。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选择合适的注射部位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注射前应评估血管情况，了解血管的走向、弹性及有无炎症等异常情况。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注射部位应选择粗大、弹性好、易于固定的血管，避免选择关节、神经、韧带等特殊部位。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99" b="8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正确的注射技巧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注射时应缓慢推注，避免过快注射导致血管内压力骤增，使药物外渗。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注射过程中应定期检查回血情况，确保针头在血管内。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根据药物性质和注射部位选择合适的注射器具，如头皮针、留置针等。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注射器具应定期检查，确保无破损、堵塞等情况。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合适的注射器具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有创伤、炎症、硬结、疤痕等异常情况的部位，血管的通透性和弹性可能发生变化，容易发生药物外渗。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如有必要在这些部位注射，应特别注意注射技巧和观察注射后的反应。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避免在有创伤、炎症、硬结、疤痕等部位注射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药物外渗的护理方法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https://d.book118.com/696031035053010044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2024-09-12T15:20:28.861</cp:lastPrinted>
  <dcterms:created xsi:type="dcterms:W3CDTF">2024-09-12T07:20:28Z</dcterms:created>
  <dcterms:modified xsi:type="dcterms:W3CDTF">2024-09-12T07:20:30Z</dcterms:modified>
</cp:coreProperties>
</file>