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24985-6825-4AFC-B308-0C78B3FC5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7B7D2-27D0-495C-8571-AA019CC2E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AB8F3-E9BE-4E0F-A1EF-F9418676E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944AE5-331A-4583-BBFC-CFC039FBC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FBDEC6-692C-4EB0-9CCB-A38AD2CD9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C11516-28E5-4F55-B0B8-708C6D797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4B4E87-02A0-4831-BB75-B4443DECB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899B2-6D29-4530-9086-239F796EA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A085E-5D81-4936-AD9C-B65E25980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C3F90-046F-4551-B535-6F11121F3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4CB9A-80FC-4ACE-8479-9B780C513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32233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2014年护理工作计划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2014年护理工作计划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随着人口老龄化加剧，慢性病发病率上升，对护理服务的需求日益增长。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833" r="10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83" r="15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542" b="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政府出台相关政策，鼓励护理事业发展，提高护理服务质量。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护理行业不断发展，护理模式多样化，对护理人才的专业素质和服务能力提出更高要求。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34" r="314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制定科学、合理、可行的护理工作计划，提高护理服务质量和效率。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满足社会和患者的需求，提升护理人员的专业素养和服务水平，推动护理事业的持续发展。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护理工作现状分析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目前，全国注册护士数量约为300万人，每千人口护士数约为2.1人。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护理人员数量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随着医疗技术的进步，护理服务逐渐向精细化、专业化发展，以满足患者多样化的需求。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高等护理教育得到快速发展，本科和研究生层次的护理人才逐渐增多。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当前护理工作概况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86" b="14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护理人员短缺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由于工作压力大、工作强度高，护理人员流失率较高，导致护理人员短缺问题突出。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服务质量差异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不同地区、不同医院的护理服务质量存在较大差异，需要进一步提高护理服务的规范化和标准化水平。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护理教育和培训滞后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现有的护理教育和培训体系还不能完全满足临床实践的需求，需要进一步加强护理教育和培训工作。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2014年护理工作计划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强化护理操作规范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制定并执行护理操作规范，确保护理服务的安全、准确和高效。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优化护理服务流程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简化护理服务流程，提高服务效率，减少患者等待时间和不便。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定期评估患者满意度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通过定期调查和反馈机制，了解患者对护理服务的评价和需求，针对性地改进护理服务。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组织定期的护理技能培训和知识更新，提高护理人员的专业水平和服务能力。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加强实践操作培训，提高护理人员在紧急情况下的应对能力和操作技能。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667" r="20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加强护理人员的职业道德和沟通技巧培训，提高服务意识和患者满意度。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加强护理人员培训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根据梳理结果，针对性地优化工作流程，提高工作效率和质量。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全面梳理现有的护理工作流程，找出存在的问题和瓶颈。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加强信息化建设和应用，利用信息技术手段优化工作流程。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432" r="1743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优化护理工作流程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根据实际情况和需求，修订和完善护理管理制度。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制度修订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加强制度的宣传和执行力度，确保各项制度得到有效落实。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建立制度执行的监督机制，对制度执行情况进行定期检查和评估。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制度监督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完善护理管理制度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https://d.book118.com/696032233123010043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2024-09-11T11:47:34.324</cp:lastPrinted>
  <dcterms:created xsi:type="dcterms:W3CDTF">2024-09-11T03:47:34Z</dcterms:created>
  <dcterms:modified xsi:type="dcterms:W3CDTF">2024-09-11T03:47:36Z</dcterms:modified>
</cp:coreProperties>
</file>