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9565A-5D90-4414-B81F-633AC748A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4C5AF-5701-49F3-819B-4DC391F68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F8D6B-863C-4D53-B1FC-CC55152F3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446FA-E4CE-4D55-9163-9A03F7AB8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E24100-6F61-4EBB-9534-765ED5E3A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0A07A-62F2-4916-842E-AD9C6AB82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DAD5AC-35F3-45F8-A742-F77667D4D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F38D8-4DD3-4E7F-BD32-0BA112466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A5317-B233-4F66-A841-F0860AEDE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3EC0A-561F-4BD5-BBA2-8508A8C53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81295-2745-476D-A493-65A81A59D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3302313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环境管理的理论基础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环境管理概述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环境管理的核心理论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环境管理的原则与方法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环境管理的政策与法规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环境管理的实践与应用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环境管理的挑战与未来发展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环境管理概述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30" b="2853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604" b="2360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随着工业化和城市化的快速发展，环境问题日益严重，如空气污染、水污染、土地退化等，对人类健康和生态环境造成了严重影响。因此，环境管理逐渐成为各国政府和公众关注的焦点。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环境管理是指通过计划、组织、领导、控制等一系列管理职能，对人类社会活动对环境造成的影响进行有效控制和改善，以实现经济、社会和环境的可持续发展的过程。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环境管理通过制定和实施环境保护政策和措施，减少污染排放和生态破坏，保护自然资源和生态环境，维护生态平衡。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环境管理将环境保护与经济发展相结合，推动绿色经济和可持续发展，实现经济增长、社会进步和环境保护的良性循环。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环境管理通过改善环境质量，减少环境污染和生态破坏对人类健康的影响，提高公众的生活质量和幸福感。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起步阶段（20世纪70年代前）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环境管理主要关注末端治理和污染控制，通过制定排放标准和控制污染排放来保护环境。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发展阶段（20世纪70年代至90年代）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环境管理逐渐从末端治理向全过程控制转变，强调预防为主、综合治理和源头控制。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深化阶段（20世纪90年代至今）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环境管理进入全面深化阶段，注重生态文明建设和可持续发展，推动绿色发展和绿色生活方式。同时，环境管理也面临着全球化、信息化等新的挑战和机遇。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环境管理的核心理论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可持续发展理论强调在经济发展过程中，必须注重环境保护，实现经济、社会和环境的协调发展。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经济发展与环境保护相协调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该理论提倡对自然资源的合理利用，避免浪费和过度开发，以确保未来世代的需求得到满足。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资源的可持续利用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可持续发展理论还强调社会公正和广泛参与，认为环境保护应成为全社会的共同责任。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社会公正与参与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999" b="3099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生态系统的整体性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生态学理论强调生态系统是一个整体，其中各个组成部分相互依存、相互作用。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生物多样性保护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该理论重视生物多样性的保护，认为生物多样性是维持生态系统稳定和可持续发展的重要基础。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生态平衡与恢复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生态学理论还关注生态平衡的恢复与维持，提倡通过生态修复和环境治理等措施，促进受损生态系统的恢复。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生态学理论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403" r="1340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环境经济学理论倡导绿色经济发展模式，通过技术创新和政策引导，实现经济增长与环境保护的双赢。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环境资源的价值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环境经济学理论认为环境资源具有经济价值，其开发利用应纳入市场经济体系。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环境污染的外部性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该理论指出环境污染具有外部性，即污染者未承担其行为的全部成本，需要通过政策手段进行干预。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环境经济学理论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环境权的保护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环境法学理论认为公民享有环境权，国家和社会应保障公民的环境权益不受侵犯。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环境污染的法律责任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该理论强调污染者应承担法律责任，包括民事责任、行政责任和刑事责任等。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环境法治建设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环境法学理论还关注环境法治建设，提倡完善环境法律法规体系，加强环境执法和司法保障。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环境法学理论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环境管理的原则与方法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8085" b="1808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预防为主，防治结合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通过源头控制、过程控制和末端治理等手段，防止环境污染和生态破坏的发生。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风险评估与预警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对环境风险进行评估和预警，及时采取措施防范潜在的环境问题。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加强不同部门和领域之间的合作，共同推进环境治理工作。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综合运用法律、经济、技术和行政等手段，对环境问题进行全面治理。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跨部门、跨领域合作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多手段并用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综合治理原则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公众参与原则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公众知情权与参与权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保障公众对环境问题的知情权、参与权和监督权，鼓励公众积极参与环境治理。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环保教育与宣传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加强环保教育和宣传，提高公众的环保意识和参与能力。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https://d.book118.com/696033023133010042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2024-09-10T01:47:54.226</cp:lastPrinted>
  <dcterms:created xsi:type="dcterms:W3CDTF">2024-09-09T17:47:54Z</dcterms:created>
  <dcterms:modified xsi:type="dcterms:W3CDTF">2024-09-09T17:47:56Z</dcterms:modified>
</cp:coreProperties>
</file>